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62" r:id="rId6"/>
    <p:sldId id="263" r:id="rId7"/>
    <p:sldId id="272" r:id="rId8"/>
    <p:sldId id="268" r:id="rId9"/>
    <p:sldId id="269" r:id="rId10"/>
    <p:sldId id="270" r:id="rId11"/>
    <p:sldId id="271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072"/>
    <a:srgbClr val="F95D4D"/>
    <a:srgbClr val="F83C28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97C52-8EEA-0690-8646-B4817D817963}" v="24" dt="2024-05-07T18:55:14.597"/>
    <p1510:client id="{2CA8A088-1C70-1E54-3B7F-11F5DEC050C2}" v="36" dt="2024-05-07T12:20:11.125"/>
    <p1510:client id="{AEBC1809-02CB-D19C-09E4-1DA9A350956D}" v="204" dt="2024-05-07T21:55:57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3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David Valencia Sandoval" userId="S::jvalencias@javeriana.edu.co::5e6b5eda-1312-48e8-b38d-8d6e594bc7ea" providerId="AD" clId="Web-{AEBC1809-02CB-D19C-09E4-1DA9A350956D}"/>
    <pc:docChg chg="modSld">
      <pc:chgData name="Juan David Valencia Sandoval" userId="S::jvalencias@javeriana.edu.co::5e6b5eda-1312-48e8-b38d-8d6e594bc7ea" providerId="AD" clId="Web-{AEBC1809-02CB-D19C-09E4-1DA9A350956D}" dt="2024-05-07T13:04:28.583" v="108" actId="1076"/>
      <pc:docMkLst>
        <pc:docMk/>
      </pc:docMkLst>
      <pc:sldChg chg="addSp delSp modSp">
        <pc:chgData name="Juan David Valencia Sandoval" userId="S::jvalencias@javeriana.edu.co::5e6b5eda-1312-48e8-b38d-8d6e594bc7ea" providerId="AD" clId="Web-{AEBC1809-02CB-D19C-09E4-1DA9A350956D}" dt="2024-05-07T13:04:28.583" v="108" actId="1076"/>
        <pc:sldMkLst>
          <pc:docMk/>
          <pc:sldMk cId="3164127587" sldId="264"/>
        </pc:sldMkLst>
        <pc:spChg chg="add del mod">
          <ac:chgData name="Juan David Valencia Sandoval" userId="S::jvalencias@javeriana.edu.co::5e6b5eda-1312-48e8-b38d-8d6e594bc7ea" providerId="AD" clId="Web-{AEBC1809-02CB-D19C-09E4-1DA9A350956D}" dt="2024-05-07T13:04:20.208" v="105"/>
          <ac:spMkLst>
            <pc:docMk/>
            <pc:sldMk cId="3164127587" sldId="264"/>
            <ac:spMk id="6" creationId="{09C18F72-3D29-BD2A-A83F-8EB4E629629D}"/>
          </ac:spMkLst>
        </pc:spChg>
        <pc:spChg chg="add mod">
          <ac:chgData name="Juan David Valencia Sandoval" userId="S::jvalencias@javeriana.edu.co::5e6b5eda-1312-48e8-b38d-8d6e594bc7ea" providerId="AD" clId="Web-{AEBC1809-02CB-D19C-09E4-1DA9A350956D}" dt="2024-05-07T13:04:28.583" v="108" actId="1076"/>
          <ac:spMkLst>
            <pc:docMk/>
            <pc:sldMk cId="3164127587" sldId="264"/>
            <ac:spMk id="7" creationId="{70E7439A-2FD2-1FD2-EC98-F55D8A63B5F4}"/>
          </ac:spMkLst>
        </pc:spChg>
        <pc:spChg chg="mod">
          <ac:chgData name="Juan David Valencia Sandoval" userId="S::jvalencias@javeriana.edu.co::5e6b5eda-1312-48e8-b38d-8d6e594bc7ea" providerId="AD" clId="Web-{AEBC1809-02CB-D19C-09E4-1DA9A350956D}" dt="2024-05-07T12:58:30.465" v="98" actId="20577"/>
          <ac:spMkLst>
            <pc:docMk/>
            <pc:sldMk cId="3164127587" sldId="264"/>
            <ac:spMk id="38" creationId="{160F3F9A-E47C-364F-FE1A-CD99D0672D24}"/>
          </ac:spMkLst>
        </pc:spChg>
      </pc:sldChg>
    </pc:docChg>
  </pc:docChgLst>
  <pc:docChgLst>
    <pc:chgData name="Juan David Valencia Sandoval" userId="S::jvalencias@javeriana.edu.co::5e6b5eda-1312-48e8-b38d-8d6e594bc7ea" providerId="AD" clId="Web-{2CA8A088-1C70-1E54-3B7F-11F5DEC050C2}"/>
    <pc:docChg chg="modSld">
      <pc:chgData name="Juan David Valencia Sandoval" userId="S::jvalencias@javeriana.edu.co::5e6b5eda-1312-48e8-b38d-8d6e594bc7ea" providerId="AD" clId="Web-{2CA8A088-1C70-1E54-3B7F-11F5DEC050C2}" dt="2024-05-07T12:20:11.125" v="29" actId="1076"/>
      <pc:docMkLst>
        <pc:docMk/>
      </pc:docMkLst>
      <pc:sldChg chg="addSp delSp modSp">
        <pc:chgData name="Juan David Valencia Sandoval" userId="S::jvalencias@javeriana.edu.co::5e6b5eda-1312-48e8-b38d-8d6e594bc7ea" providerId="AD" clId="Web-{2CA8A088-1C70-1E54-3B7F-11F5DEC050C2}" dt="2024-05-07T12:05:41.697" v="11" actId="1076"/>
        <pc:sldMkLst>
          <pc:docMk/>
          <pc:sldMk cId="3164127587" sldId="264"/>
        </pc:sldMkLst>
        <pc:spChg chg="add mod">
          <ac:chgData name="Juan David Valencia Sandoval" userId="S::jvalencias@javeriana.edu.co::5e6b5eda-1312-48e8-b38d-8d6e594bc7ea" providerId="AD" clId="Web-{2CA8A088-1C70-1E54-3B7F-11F5DEC050C2}" dt="2024-05-07T12:05:41.697" v="11" actId="1076"/>
          <ac:spMkLst>
            <pc:docMk/>
            <pc:sldMk cId="3164127587" sldId="264"/>
            <ac:spMk id="5" creationId="{F45D8EBB-555B-6570-A384-2991F646F48B}"/>
          </ac:spMkLst>
        </pc:spChg>
        <pc:picChg chg="add del mod">
          <ac:chgData name="Juan David Valencia Sandoval" userId="S::jvalencias@javeriana.edu.co::5e6b5eda-1312-48e8-b38d-8d6e594bc7ea" providerId="AD" clId="Web-{2CA8A088-1C70-1E54-3B7F-11F5DEC050C2}" dt="2024-05-07T12:05:27.743" v="4"/>
          <ac:picMkLst>
            <pc:docMk/>
            <pc:sldMk cId="3164127587" sldId="264"/>
            <ac:picMk id="6" creationId="{8D8A4B0C-F9B5-37BE-5EAF-61B5F525FD95}"/>
          </ac:picMkLst>
        </pc:picChg>
      </pc:sldChg>
      <pc:sldChg chg="addSp delSp modSp">
        <pc:chgData name="Juan David Valencia Sandoval" userId="S::jvalencias@javeriana.edu.co::5e6b5eda-1312-48e8-b38d-8d6e594bc7ea" providerId="AD" clId="Web-{2CA8A088-1C70-1E54-3B7F-11F5DEC050C2}" dt="2024-05-07T12:20:11.125" v="29" actId="1076"/>
        <pc:sldMkLst>
          <pc:docMk/>
          <pc:sldMk cId="3246117819" sldId="265"/>
        </pc:sldMkLst>
        <pc:spChg chg="add del mod">
          <ac:chgData name="Juan David Valencia Sandoval" userId="S::jvalencias@javeriana.edu.co::5e6b5eda-1312-48e8-b38d-8d6e594bc7ea" providerId="AD" clId="Web-{2CA8A088-1C70-1E54-3B7F-11F5DEC050C2}" dt="2024-05-07T12:19:43.374" v="18"/>
          <ac:spMkLst>
            <pc:docMk/>
            <pc:sldMk cId="3246117819" sldId="265"/>
            <ac:spMk id="4" creationId="{BE7B26E6-8AFC-24B1-6733-4AEF3FFFE62A}"/>
          </ac:spMkLst>
        </pc:spChg>
        <pc:spChg chg="add mod">
          <ac:chgData name="Juan David Valencia Sandoval" userId="S::jvalencias@javeriana.edu.co::5e6b5eda-1312-48e8-b38d-8d6e594bc7ea" providerId="AD" clId="Web-{2CA8A088-1C70-1E54-3B7F-11F5DEC050C2}" dt="2024-05-07T12:20:02" v="27" actId="20577"/>
          <ac:spMkLst>
            <pc:docMk/>
            <pc:sldMk cId="3246117819" sldId="265"/>
            <ac:spMk id="5" creationId="{84699503-9C4A-1929-7055-BD3748ACBE82}"/>
          </ac:spMkLst>
        </pc:spChg>
        <pc:spChg chg="add mod">
          <ac:chgData name="Juan David Valencia Sandoval" userId="S::jvalencias@javeriana.edu.co::5e6b5eda-1312-48e8-b38d-8d6e594bc7ea" providerId="AD" clId="Web-{2CA8A088-1C70-1E54-3B7F-11F5DEC050C2}" dt="2024-05-07T12:20:11.125" v="29" actId="1076"/>
          <ac:spMkLst>
            <pc:docMk/>
            <pc:sldMk cId="3246117819" sldId="265"/>
            <ac:spMk id="6" creationId="{1DF5FC24-10AE-215E-E220-8150CCCC0387}"/>
          </ac:spMkLst>
        </pc:spChg>
      </pc:sldChg>
    </pc:docChg>
  </pc:docChgLst>
  <pc:docChgLst>
    <pc:chgData name="Juan Sebastián Amaya Velasco" userId="S::jamayav@javeriana.edu.co::1a000635-eb4e-4fbb-9cfa-9ce913e0f487" providerId="AD" clId="Web-{0A797C52-8EEA-0690-8646-B4817D817963}"/>
    <pc:docChg chg="modSld">
      <pc:chgData name="Juan Sebastián Amaya Velasco" userId="S::jamayav@javeriana.edu.co::1a000635-eb4e-4fbb-9cfa-9ce913e0f487" providerId="AD" clId="Web-{0A797C52-8EEA-0690-8646-B4817D817963}" dt="2024-05-07T18:55:14.597" v="19"/>
      <pc:docMkLst>
        <pc:docMk/>
      </pc:docMkLst>
      <pc:sldChg chg="delSp modSp delAnim">
        <pc:chgData name="Juan Sebastián Amaya Velasco" userId="S::jamayav@javeriana.edu.co::1a000635-eb4e-4fbb-9cfa-9ce913e0f487" providerId="AD" clId="Web-{0A797C52-8EEA-0690-8646-B4817D817963}" dt="2024-05-07T18:54:42.659" v="12"/>
        <pc:sldMkLst>
          <pc:docMk/>
          <pc:sldMk cId="1969013947" sldId="263"/>
        </pc:sldMkLst>
        <pc:spChg chg="mod">
          <ac:chgData name="Juan Sebastián Amaya Velasco" userId="S::jamayav@javeriana.edu.co::1a000635-eb4e-4fbb-9cfa-9ce913e0f487" providerId="AD" clId="Web-{0A797C52-8EEA-0690-8646-B4817D817963}" dt="2024-05-07T18:53:15.093" v="0" actId="1076"/>
          <ac:spMkLst>
            <pc:docMk/>
            <pc:sldMk cId="1969013947" sldId="263"/>
            <ac:spMk id="16" creationId="{046007D2-51BF-CC7A-02F0-FF6CEB2A2D22}"/>
          </ac:spMkLst>
        </pc:spChg>
        <pc:spChg chg="mod">
          <ac:chgData name="Juan Sebastián Amaya Velasco" userId="S::jamayav@javeriana.edu.co::1a000635-eb4e-4fbb-9cfa-9ce913e0f487" providerId="AD" clId="Web-{0A797C52-8EEA-0690-8646-B4817D817963}" dt="2024-05-07T18:53:34" v="6" actId="1076"/>
          <ac:spMkLst>
            <pc:docMk/>
            <pc:sldMk cId="1969013947" sldId="263"/>
            <ac:spMk id="18" creationId="{8242F22C-2D77-16DC-540E-C395DB6EAD13}"/>
          </ac:spMkLst>
        </pc:spChg>
        <pc:spChg chg="del">
          <ac:chgData name="Juan Sebastián Amaya Velasco" userId="S::jamayav@javeriana.edu.co::1a000635-eb4e-4fbb-9cfa-9ce913e0f487" providerId="AD" clId="Web-{0A797C52-8EEA-0690-8646-B4817D817963}" dt="2024-05-07T18:54:40.549" v="11"/>
          <ac:spMkLst>
            <pc:docMk/>
            <pc:sldMk cId="1969013947" sldId="263"/>
            <ac:spMk id="37" creationId="{E64CF735-DBC7-4A0E-CCA0-27E5F1547603}"/>
          </ac:spMkLst>
        </pc:spChg>
        <pc:spChg chg="del">
          <ac:chgData name="Juan Sebastián Amaya Velasco" userId="S::jamayav@javeriana.edu.co::1a000635-eb4e-4fbb-9cfa-9ce913e0f487" providerId="AD" clId="Web-{0A797C52-8EEA-0690-8646-B4817D817963}" dt="2024-05-07T18:54:42.659" v="12"/>
          <ac:spMkLst>
            <pc:docMk/>
            <pc:sldMk cId="1969013947" sldId="263"/>
            <ac:spMk id="38" creationId="{160F3F9A-E47C-364F-FE1A-CD99D0672D24}"/>
          </ac:spMkLst>
        </pc:spChg>
      </pc:sldChg>
      <pc:sldChg chg="delSp modSp delAnim">
        <pc:chgData name="Juan Sebastián Amaya Velasco" userId="S::jamayav@javeriana.edu.co::1a000635-eb4e-4fbb-9cfa-9ce913e0f487" providerId="AD" clId="Web-{0A797C52-8EEA-0690-8646-B4817D817963}" dt="2024-05-07T18:54:49.831" v="14"/>
        <pc:sldMkLst>
          <pc:docMk/>
          <pc:sldMk cId="2337334186" sldId="268"/>
        </pc:sldMkLst>
        <pc:spChg chg="mod">
          <ac:chgData name="Juan Sebastián Amaya Velasco" userId="S::jamayav@javeriana.edu.co::1a000635-eb4e-4fbb-9cfa-9ce913e0f487" providerId="AD" clId="Web-{0A797C52-8EEA-0690-8646-B4817D817963}" dt="2024-05-07T18:54:21.236" v="9" actId="1076"/>
          <ac:spMkLst>
            <pc:docMk/>
            <pc:sldMk cId="2337334186" sldId="268"/>
            <ac:spMk id="16" creationId="{046007D2-51BF-CC7A-02F0-FF6CEB2A2D22}"/>
          </ac:spMkLst>
        </pc:spChg>
        <pc:spChg chg="mod">
          <ac:chgData name="Juan Sebastián Amaya Velasco" userId="S::jamayav@javeriana.edu.co::1a000635-eb4e-4fbb-9cfa-9ce913e0f487" providerId="AD" clId="Web-{0A797C52-8EEA-0690-8646-B4817D817963}" dt="2024-05-07T18:54:21.267" v="10" actId="1076"/>
          <ac:spMkLst>
            <pc:docMk/>
            <pc:sldMk cId="2337334186" sldId="268"/>
            <ac:spMk id="18" creationId="{8242F22C-2D77-16DC-540E-C395DB6EAD13}"/>
          </ac:spMkLst>
        </pc:spChg>
        <pc:spChg chg="del">
          <ac:chgData name="Juan Sebastián Amaya Velasco" userId="S::jamayav@javeriana.edu.co::1a000635-eb4e-4fbb-9cfa-9ce913e0f487" providerId="AD" clId="Web-{0A797C52-8EEA-0690-8646-B4817D817963}" dt="2024-05-07T18:54:49.581" v="13"/>
          <ac:spMkLst>
            <pc:docMk/>
            <pc:sldMk cId="2337334186" sldId="268"/>
            <ac:spMk id="37" creationId="{E64CF735-DBC7-4A0E-CCA0-27E5F1547603}"/>
          </ac:spMkLst>
        </pc:spChg>
        <pc:spChg chg="del">
          <ac:chgData name="Juan Sebastián Amaya Velasco" userId="S::jamayav@javeriana.edu.co::1a000635-eb4e-4fbb-9cfa-9ce913e0f487" providerId="AD" clId="Web-{0A797C52-8EEA-0690-8646-B4817D817963}" dt="2024-05-07T18:54:49.831" v="14"/>
          <ac:spMkLst>
            <pc:docMk/>
            <pc:sldMk cId="2337334186" sldId="268"/>
            <ac:spMk id="38" creationId="{160F3F9A-E47C-364F-FE1A-CD99D0672D24}"/>
          </ac:spMkLst>
        </pc:spChg>
      </pc:sldChg>
      <pc:sldChg chg="delSp modSp delAnim">
        <pc:chgData name="Juan Sebastián Amaya Velasco" userId="S::jamayav@javeriana.edu.co::1a000635-eb4e-4fbb-9cfa-9ce913e0f487" providerId="AD" clId="Web-{0A797C52-8EEA-0690-8646-B4817D817963}" dt="2024-05-07T18:55:06.910" v="17"/>
        <pc:sldMkLst>
          <pc:docMk/>
          <pc:sldMk cId="379796858" sldId="269"/>
        </pc:sldMkLst>
        <pc:spChg chg="del mod">
          <ac:chgData name="Juan Sebastián Amaya Velasco" userId="S::jamayav@javeriana.edu.co::1a000635-eb4e-4fbb-9cfa-9ce913e0f487" providerId="AD" clId="Web-{0A797C52-8EEA-0690-8646-B4817D817963}" dt="2024-05-07T18:55:05.503" v="16"/>
          <ac:spMkLst>
            <pc:docMk/>
            <pc:sldMk cId="379796858" sldId="269"/>
            <ac:spMk id="37" creationId="{E64CF735-DBC7-4A0E-CCA0-27E5F1547603}"/>
          </ac:spMkLst>
        </pc:spChg>
        <pc:spChg chg="del">
          <ac:chgData name="Juan Sebastián Amaya Velasco" userId="S::jamayav@javeriana.edu.co::1a000635-eb4e-4fbb-9cfa-9ce913e0f487" providerId="AD" clId="Web-{0A797C52-8EEA-0690-8646-B4817D817963}" dt="2024-05-07T18:55:06.910" v="17"/>
          <ac:spMkLst>
            <pc:docMk/>
            <pc:sldMk cId="379796858" sldId="269"/>
            <ac:spMk id="38" creationId="{160F3F9A-E47C-364F-FE1A-CD99D0672D24}"/>
          </ac:spMkLst>
        </pc:spChg>
      </pc:sldChg>
      <pc:sldChg chg="delSp delAnim">
        <pc:chgData name="Juan Sebastián Amaya Velasco" userId="S::jamayav@javeriana.edu.co::1a000635-eb4e-4fbb-9cfa-9ce913e0f487" providerId="AD" clId="Web-{0A797C52-8EEA-0690-8646-B4817D817963}" dt="2024-05-07T18:55:14.597" v="19"/>
        <pc:sldMkLst>
          <pc:docMk/>
          <pc:sldMk cId="2077793890" sldId="270"/>
        </pc:sldMkLst>
        <pc:spChg chg="del">
          <ac:chgData name="Juan Sebastián Amaya Velasco" userId="S::jamayav@javeriana.edu.co::1a000635-eb4e-4fbb-9cfa-9ce913e0f487" providerId="AD" clId="Web-{0A797C52-8EEA-0690-8646-B4817D817963}" dt="2024-05-07T18:55:14.597" v="19"/>
          <ac:spMkLst>
            <pc:docMk/>
            <pc:sldMk cId="2077793890" sldId="270"/>
            <ac:spMk id="37" creationId="{E64CF735-DBC7-4A0E-CCA0-27E5F1547603}"/>
          </ac:spMkLst>
        </pc:spChg>
        <pc:spChg chg="del">
          <ac:chgData name="Juan Sebastián Amaya Velasco" userId="S::jamayav@javeriana.edu.co::1a000635-eb4e-4fbb-9cfa-9ce913e0f487" providerId="AD" clId="Web-{0A797C52-8EEA-0690-8646-B4817D817963}" dt="2024-05-07T18:55:14.597" v="18"/>
          <ac:spMkLst>
            <pc:docMk/>
            <pc:sldMk cId="2077793890" sldId="270"/>
            <ac:spMk id="38" creationId="{160F3F9A-E47C-364F-FE1A-CD99D0672D2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FFB319-4521-D22A-E047-DEFF12339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1DC6B0-9116-99E6-9A6E-EAC75A475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82070F-0152-195B-AA49-9D9ACA4C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9843-CE2E-4581-9B08-5FDB676AE425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891349-8B32-85A8-31D8-744E469F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C2D86D-83FF-B56B-AD44-5BB41BB5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D1-2B8B-4314-B1BE-B5FC750AB32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811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6BBFF-7DC5-F46E-CFFA-E976D5EFC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5987C3-9649-97DC-1910-3A1C43F80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509659-C320-E620-E069-E0491CE59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9843-CE2E-4581-9B08-5FDB676AE425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30E657-B71F-4FDE-BE0D-84C0393D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8A834D-90FC-0E4B-23CD-84B9FF295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D1-2B8B-4314-B1BE-B5FC750AB32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562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BA8E9C0-76B3-68F1-9F07-C9ECEE3E3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A2A2BB1-C089-D26F-1065-9D605CFDB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FF4D60-5E73-2CDA-F0D4-E26F46EB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9843-CE2E-4581-9B08-5FDB676AE425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BDF882-BE4E-9410-1230-270B97D8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5E9E21-5FBF-72D2-3138-C53A0354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D1-2B8B-4314-B1BE-B5FC750AB32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797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E016B-047F-B1BD-0CB7-5A4F85E9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C1F8E4-CA60-9817-081E-871B4B4E3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4594A-94AE-4099-FB5F-C65B1D35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9843-CE2E-4581-9B08-5FDB676AE425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ED090B-02A2-A223-02DC-56F130C9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93CBD3-48D1-61AC-ADB2-0FA50D524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D1-2B8B-4314-B1BE-B5FC750AB32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949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397A01-589F-B600-CDAA-61A62B5C7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CCCE54-B05C-3513-5D2C-1AB0B1F80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D1A18B-E012-D04A-BF26-10AAFBC1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9843-CE2E-4581-9B08-5FDB676AE425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A75A8B-EF61-CB6B-6A92-2BA902F9E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239CBB-7B5C-E963-D322-3542DE14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D1-2B8B-4314-B1BE-B5FC750AB32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927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82020-EBD9-CF04-78F1-7E764E245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1151D3-CFCC-AEA9-2894-404EE4B13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0ED65-9789-A552-BDBD-D61FB20BF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8283CF-EDF6-E809-C6FC-BA1D4FC9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9843-CE2E-4581-9B08-5FDB676AE425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308E43-8C03-36D6-2C27-D34C3057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BE1429-4476-9957-B4E2-F638BA04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D1-2B8B-4314-B1BE-B5FC750AB32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676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23467D-5A1C-64E7-0DA7-682CA2D47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940E79-194F-1F4C-D65B-928F9F2F6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E8203FE-F264-34E2-E84A-F7D581DCC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BAAF0B5-971D-8B90-0841-778F8B6D3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F196090-DD2B-AE3B-38E1-ECB854F3B2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15B6EEC-9538-A629-B6F8-BDAA2CADD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9843-CE2E-4581-9B08-5FDB676AE425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84A7FE6-24AA-12C1-B470-68406366E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40A72EF-D8E5-8228-82B1-90814A54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D1-2B8B-4314-B1BE-B5FC750AB32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407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EE4DB-B212-37D1-8C33-4E2506E6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20F3CC-F9B4-8B2E-5433-1D16A19A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9843-CE2E-4581-9B08-5FDB676AE425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C9BCEF-5EF4-BF94-F995-7FFD4A9A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FCBE848-B55D-E198-EC25-DEC21EEE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D1-2B8B-4314-B1BE-B5FC750AB32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653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90FCD8-A10D-AF34-41C8-E8DFB5F2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9843-CE2E-4581-9B08-5FDB676AE425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986406-BCE4-417B-A84B-044F872D3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C0A926-B1AF-8132-3462-1835D3D3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D1-2B8B-4314-B1BE-B5FC750AB32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812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D3582-8A40-08C0-BA9B-F3F477BEE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A71308-7BFC-6F61-A1C5-2B5AF607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BC74FE-1D26-3F95-829C-E129B1961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8909EE-5E0A-5952-2521-24420D7BD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9843-CE2E-4581-9B08-5FDB676AE425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C1B1A4-F2A6-F4E1-D66A-0EE04F91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E7B396-F7F6-6DED-D1C4-C2024F0C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D1-2B8B-4314-B1BE-B5FC750AB32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448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24547-CD34-6657-3227-2BAC1AC78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9B4AE8B-F2D4-759D-7B12-F093FD46B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0922F2-155A-5018-8853-000D6E5EE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01A079-0E8F-0BAB-3F46-152321D6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9843-CE2E-4581-9B08-5FDB676AE425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61C234-4539-F60E-C67F-4ACF5EA4E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8A9964-74E2-F65D-1BF0-7CCDD71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D1-2B8B-4314-B1BE-B5FC750AB32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473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CC1EAB6-F53C-A38F-18F0-BAC845D9F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BD2BFC-6BF2-18B1-C44A-D5C720C6B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F71D79-1EEC-5DF9-31F4-98217CB48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9843-CE2E-4581-9B08-5FDB676AE425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9A3956-2F0A-34C6-DBC1-CB3CABC4D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E8ED7E-677B-7180-BB16-B0DFD9192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5F0D1-2B8B-4314-B1BE-B5FC750AB32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84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gi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xt ubicación">
            <a:extLst>
              <a:ext uri="{FF2B5EF4-FFF2-40B4-BE49-F238E27FC236}">
                <a16:creationId xmlns:a16="http://schemas.microsoft.com/office/drawing/2014/main" id="{0D8509D1-51F9-31C6-0433-AC608A11F0A1}"/>
              </a:ext>
            </a:extLst>
          </p:cNvPr>
          <p:cNvSpPr txBox="1"/>
          <p:nvPr/>
        </p:nvSpPr>
        <p:spPr>
          <a:xfrm>
            <a:off x="963200" y="6845300"/>
            <a:ext cx="2206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Encontrar Agenda</a:t>
            </a:r>
          </a:p>
        </p:txBody>
      </p:sp>
      <p:sp>
        <p:nvSpPr>
          <p:cNvPr id="25" name="Elipse 1">
            <a:extLst>
              <a:ext uri="{FF2B5EF4-FFF2-40B4-BE49-F238E27FC236}">
                <a16:creationId xmlns:a16="http://schemas.microsoft.com/office/drawing/2014/main" id="{A68AD501-A4C5-962B-55AE-540B5B4C3BE8}"/>
              </a:ext>
            </a:extLst>
          </p:cNvPr>
          <p:cNvSpPr/>
          <p:nvPr/>
        </p:nvSpPr>
        <p:spPr>
          <a:xfrm>
            <a:off x="-281928" y="1965923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">
            <a:extLst>
              <a:ext uri="{FF2B5EF4-FFF2-40B4-BE49-F238E27FC236}">
                <a16:creationId xmlns:a16="http://schemas.microsoft.com/office/drawing/2014/main" id="{E8426D07-B28B-B1D5-DE15-8CD6D6F5D6A3}"/>
              </a:ext>
            </a:extLst>
          </p:cNvPr>
          <p:cNvSpPr/>
          <p:nvPr/>
        </p:nvSpPr>
        <p:spPr>
          <a:xfrm>
            <a:off x="-335928" y="220595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3">
            <a:extLst>
              <a:ext uri="{FF2B5EF4-FFF2-40B4-BE49-F238E27FC236}">
                <a16:creationId xmlns:a16="http://schemas.microsoft.com/office/drawing/2014/main" id="{742AF9B6-29FF-CC0B-2038-533B8FDECC8A}"/>
              </a:ext>
            </a:extLst>
          </p:cNvPr>
          <p:cNvSpPr/>
          <p:nvPr/>
        </p:nvSpPr>
        <p:spPr>
          <a:xfrm>
            <a:off x="-281928" y="2553979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Elipse 4">
            <a:extLst>
              <a:ext uri="{FF2B5EF4-FFF2-40B4-BE49-F238E27FC236}">
                <a16:creationId xmlns:a16="http://schemas.microsoft.com/office/drawing/2014/main" id="{1FCFF843-0A76-B018-592B-D372F0925B76}"/>
              </a:ext>
            </a:extLst>
          </p:cNvPr>
          <p:cNvSpPr/>
          <p:nvPr/>
        </p:nvSpPr>
        <p:spPr>
          <a:xfrm>
            <a:off x="-281928" y="2794007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Elipse 5">
            <a:extLst>
              <a:ext uri="{FF2B5EF4-FFF2-40B4-BE49-F238E27FC236}">
                <a16:creationId xmlns:a16="http://schemas.microsoft.com/office/drawing/2014/main" id="{EF37C055-149A-FD9A-D788-924FCED2D16A}"/>
              </a:ext>
            </a:extLst>
          </p:cNvPr>
          <p:cNvSpPr/>
          <p:nvPr/>
        </p:nvSpPr>
        <p:spPr>
          <a:xfrm>
            <a:off x="-281928" y="3034035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3658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rra blanca">
            <a:extLst>
              <a:ext uri="{FF2B5EF4-FFF2-40B4-BE49-F238E27FC236}">
                <a16:creationId xmlns:a16="http://schemas.microsoft.com/office/drawing/2014/main" id="{56639201-8249-80E0-0981-B7674D318636}"/>
              </a:ext>
            </a:extLst>
          </p:cNvPr>
          <p:cNvSpPr/>
          <p:nvPr/>
        </p:nvSpPr>
        <p:spPr>
          <a:xfrm>
            <a:off x="6809365" y="-12700"/>
            <a:ext cx="5360888" cy="6858000"/>
          </a:xfrm>
          <a:custGeom>
            <a:avLst/>
            <a:gdLst>
              <a:gd name="connsiteX0" fmla="*/ 0 w 4120896"/>
              <a:gd name="connsiteY0" fmla="*/ 6858000 h 6858000"/>
              <a:gd name="connsiteX1" fmla="*/ 3122279 w 4120896"/>
              <a:gd name="connsiteY1" fmla="*/ 0 h 6858000"/>
              <a:gd name="connsiteX2" fmla="*/ 4120896 w 4120896"/>
              <a:gd name="connsiteY2" fmla="*/ 0 h 6858000"/>
              <a:gd name="connsiteX3" fmla="*/ 998617 w 4120896"/>
              <a:gd name="connsiteY3" fmla="*/ 6858000 h 6858000"/>
              <a:gd name="connsiteX4" fmla="*/ 0 w 4120896"/>
              <a:gd name="connsiteY4" fmla="*/ 6858000 h 6858000"/>
              <a:gd name="connsiteX0" fmla="*/ 0 w 4120896"/>
              <a:gd name="connsiteY0" fmla="*/ 6858000 h 6882384"/>
              <a:gd name="connsiteX1" fmla="*/ 3122279 w 4120896"/>
              <a:gd name="connsiteY1" fmla="*/ 0 h 6882384"/>
              <a:gd name="connsiteX2" fmla="*/ 4120896 w 4120896"/>
              <a:gd name="connsiteY2" fmla="*/ 0 h 6882384"/>
              <a:gd name="connsiteX3" fmla="*/ 401209 w 4120896"/>
              <a:gd name="connsiteY3" fmla="*/ 6882384 h 6882384"/>
              <a:gd name="connsiteX4" fmla="*/ 0 w 4120896"/>
              <a:gd name="connsiteY4" fmla="*/ 6858000 h 6882384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882384 h 6931152"/>
              <a:gd name="connsiteX4" fmla="*/ 0 w 4169664"/>
              <a:gd name="connsiteY4" fmla="*/ 6931152 h 6931152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931152 h 6931152"/>
              <a:gd name="connsiteX4" fmla="*/ 0 w 4169664"/>
              <a:gd name="connsiteY4" fmla="*/ 6931152 h 693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664" h="6931152">
                <a:moveTo>
                  <a:pt x="0" y="6931152"/>
                </a:moveTo>
                <a:lnTo>
                  <a:pt x="3171047" y="0"/>
                </a:lnTo>
                <a:lnTo>
                  <a:pt x="4169664" y="0"/>
                </a:lnTo>
                <a:lnTo>
                  <a:pt x="449977" y="6931152"/>
                </a:lnTo>
                <a:lnTo>
                  <a:pt x="0" y="693115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barra salmon">
            <a:extLst>
              <a:ext uri="{FF2B5EF4-FFF2-40B4-BE49-F238E27FC236}">
                <a16:creationId xmlns:a16="http://schemas.microsoft.com/office/drawing/2014/main" id="{E5CA8C88-A5E1-19D7-9744-1D5E1F0C0EB2}"/>
              </a:ext>
            </a:extLst>
          </p:cNvPr>
          <p:cNvSpPr/>
          <p:nvPr/>
        </p:nvSpPr>
        <p:spPr>
          <a:xfrm>
            <a:off x="8156655" y="1032148"/>
            <a:ext cx="4060745" cy="5813152"/>
          </a:xfrm>
          <a:custGeom>
            <a:avLst/>
            <a:gdLst>
              <a:gd name="connsiteX0" fmla="*/ 4048045 w 4048045"/>
              <a:gd name="connsiteY0" fmla="*/ 0 h 5813152"/>
              <a:gd name="connsiteX1" fmla="*/ 4048045 w 4048045"/>
              <a:gd name="connsiteY1" fmla="*/ 1565671 h 5813152"/>
              <a:gd name="connsiteX2" fmla="*/ 578530 w 4048045"/>
              <a:gd name="connsiteY2" fmla="*/ 5813152 h 5813152"/>
              <a:gd name="connsiteX3" fmla="*/ 0 w 4048045"/>
              <a:gd name="connsiteY3" fmla="*/ 5813152 h 5813152"/>
              <a:gd name="connsiteX4" fmla="*/ 4048045 w 4048045"/>
              <a:gd name="connsiteY4" fmla="*/ 0 h 581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045" h="5813152">
                <a:moveTo>
                  <a:pt x="4048045" y="0"/>
                </a:moveTo>
                <a:lnTo>
                  <a:pt x="4048045" y="1565671"/>
                </a:lnTo>
                <a:lnTo>
                  <a:pt x="578530" y="5813152"/>
                </a:lnTo>
                <a:lnTo>
                  <a:pt x="0" y="5813152"/>
                </a:lnTo>
                <a:lnTo>
                  <a:pt x="4048045" y="0"/>
                </a:lnTo>
                <a:close/>
              </a:path>
            </a:pathLst>
          </a:custGeom>
          <a:gradFill flip="none" rotWithShape="1">
            <a:gsLst>
              <a:gs pos="0">
                <a:srgbClr val="F95D4D"/>
              </a:gs>
              <a:gs pos="100000">
                <a:srgbClr val="FA8072"/>
              </a:gs>
            </a:gsLst>
            <a:lin ang="13500000" scaled="1"/>
            <a:tileRect/>
          </a:gradFill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txt paris">
            <a:extLst>
              <a:ext uri="{FF2B5EF4-FFF2-40B4-BE49-F238E27FC236}">
                <a16:creationId xmlns:a16="http://schemas.microsoft.com/office/drawing/2014/main" id="{A5DFF874-D70F-3E79-0AAF-83E9A44F35A8}"/>
              </a:ext>
            </a:extLst>
          </p:cNvPr>
          <p:cNvSpPr txBox="1"/>
          <p:nvPr/>
        </p:nvSpPr>
        <p:spPr>
          <a:xfrm>
            <a:off x="3211981" y="662069"/>
            <a:ext cx="65385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buntu" panose="020B0504030602030204" pitchFamily="34" charset="0"/>
              </a:rPr>
              <a:t>Catálogo</a:t>
            </a:r>
            <a:r>
              <a:rPr lang="en-US" sz="4400" b="1" dirty="0">
                <a:solidFill>
                  <a:schemeClr val="bg1"/>
                </a:solidFill>
                <a:latin typeface="Ubuntu" panose="020B0504030602030204" pitchFamily="34" charset="0"/>
              </a:rPr>
              <a:t> de </a:t>
            </a:r>
            <a:r>
              <a:rPr lang="en-US" sz="4400" b="1" dirty="0" err="1">
                <a:solidFill>
                  <a:schemeClr val="bg1"/>
                </a:solidFill>
                <a:latin typeface="Ubuntu" panose="020B0504030602030204" pitchFamily="34" charset="0"/>
              </a:rPr>
              <a:t>Servicios</a:t>
            </a:r>
            <a:r>
              <a:rPr lang="en-US" sz="4400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buntu" panose="020B0504030602030204" pitchFamily="34" charset="0"/>
              </a:rPr>
              <a:t>Digitales</a:t>
            </a:r>
            <a:r>
              <a:rPr lang="en-US" sz="4400" b="1" dirty="0">
                <a:solidFill>
                  <a:schemeClr val="bg1"/>
                </a:solidFill>
                <a:latin typeface="Ubuntu" panose="020B0504030602030204" pitchFamily="34" charset="0"/>
              </a:rPr>
              <a:t>.</a:t>
            </a:r>
            <a:endParaRPr lang="es-MX" sz="4400" b="1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ctr"/>
            <a:endParaRPr lang="es-CL" sz="4400" dirty="0">
              <a:solidFill>
                <a:schemeClr val="bg1"/>
              </a:solidFill>
              <a:effectLst>
                <a:outerShdw blurRad="190500" dist="127000" dir="5400000" sx="105000" sy="105000" algn="t" rotWithShape="0">
                  <a:prstClr val="black">
                    <a:alpha val="35000"/>
                  </a:prstClr>
                </a:outerShdw>
              </a:effectLst>
              <a:latin typeface="Montserrat ExtraBold" panose="00000900000000000000" pitchFamily="50" charset="0"/>
            </a:endParaRPr>
          </a:p>
        </p:txBody>
      </p:sp>
      <p:sp>
        <p:nvSpPr>
          <p:cNvPr id="14" name="txt francia">
            <a:extLst>
              <a:ext uri="{FF2B5EF4-FFF2-40B4-BE49-F238E27FC236}">
                <a16:creationId xmlns:a16="http://schemas.microsoft.com/office/drawing/2014/main" id="{3DF0CE95-9892-10C7-BE52-E9C1F2E743D4}"/>
              </a:ext>
            </a:extLst>
          </p:cNvPr>
          <p:cNvSpPr txBox="1"/>
          <p:nvPr/>
        </p:nvSpPr>
        <p:spPr>
          <a:xfrm>
            <a:off x="4371023" y="2477265"/>
            <a:ext cx="435696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Automatiza procesos.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Aumenta ventas.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Mejora la experiencia del cliente.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Escala tu negocio con IA.</a:t>
            </a:r>
          </a:p>
          <a:p>
            <a:endParaRPr lang="es-CO" sz="2400" dirty="0">
              <a:solidFill>
                <a:srgbClr val="FA8072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algn="ctr"/>
            <a:endParaRPr lang="es-CL" sz="4000" dirty="0">
              <a:solidFill>
                <a:srgbClr val="FA8072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</p:txBody>
      </p:sp>
      <p:sp>
        <p:nvSpPr>
          <p:cNvPr id="15" name="Elipse salmon">
            <a:extLst>
              <a:ext uri="{FF2B5EF4-FFF2-40B4-BE49-F238E27FC236}">
                <a16:creationId xmlns:a16="http://schemas.microsoft.com/office/drawing/2014/main" id="{06215597-8C9F-F94C-444B-79B5BE77A029}"/>
              </a:ext>
            </a:extLst>
          </p:cNvPr>
          <p:cNvSpPr/>
          <p:nvPr/>
        </p:nvSpPr>
        <p:spPr>
          <a:xfrm>
            <a:off x="8157613" y="-200009"/>
            <a:ext cx="144000" cy="144000"/>
          </a:xfrm>
          <a:prstGeom prst="ellipse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icono ubicación">
            <a:extLst>
              <a:ext uri="{FF2B5EF4-FFF2-40B4-BE49-F238E27FC236}">
                <a16:creationId xmlns:a16="http://schemas.microsoft.com/office/drawing/2014/main" id="{53E87620-B709-91CA-972F-A76779961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6032500"/>
            <a:ext cx="252000" cy="252000"/>
          </a:xfrm>
          <a:prstGeom prst="rect">
            <a:avLst/>
          </a:prstGeom>
        </p:spPr>
      </p:pic>
      <p:sp>
        <p:nvSpPr>
          <p:cNvPr id="20" name="txt ubicación">
            <a:extLst>
              <a:ext uri="{FF2B5EF4-FFF2-40B4-BE49-F238E27FC236}">
                <a16:creationId xmlns:a16="http://schemas.microsoft.com/office/drawing/2014/main" id="{0D8509D1-51F9-31C6-0433-AC608A11F0A1}"/>
              </a:ext>
            </a:extLst>
          </p:cNvPr>
          <p:cNvSpPr txBox="1"/>
          <p:nvPr/>
        </p:nvSpPr>
        <p:spPr>
          <a:xfrm>
            <a:off x="963200" y="6020000"/>
            <a:ext cx="2206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err="1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Androdri</a:t>
            </a:r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 S.A.S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servicios@androdri.com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+57 3224612382</a:t>
            </a:r>
          </a:p>
        </p:txBody>
      </p:sp>
      <p:pic>
        <p:nvPicPr>
          <p:cNvPr id="23" name="icono flecha">
            <a:extLst>
              <a:ext uri="{FF2B5EF4-FFF2-40B4-BE49-F238E27FC236}">
                <a16:creationId xmlns:a16="http://schemas.microsoft.com/office/drawing/2014/main" id="{1C5E14EA-E793-37E0-58AA-047936A07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0" y="330200"/>
            <a:ext cx="216000" cy="216000"/>
          </a:xfrm>
          <a:prstGeom prst="rect">
            <a:avLst/>
          </a:prstGeom>
        </p:spPr>
      </p:pic>
      <p:sp>
        <p:nvSpPr>
          <p:cNvPr id="24" name="Signo menos">
            <a:extLst>
              <a:ext uri="{FF2B5EF4-FFF2-40B4-BE49-F238E27FC236}">
                <a16:creationId xmlns:a16="http://schemas.microsoft.com/office/drawing/2014/main" id="{B3E95D4E-BF34-1E97-B221-F32E49ECC5A3}"/>
              </a:ext>
            </a:extLst>
          </p:cNvPr>
          <p:cNvSpPr/>
          <p:nvPr/>
        </p:nvSpPr>
        <p:spPr>
          <a:xfrm>
            <a:off x="963200" y="273001"/>
            <a:ext cx="288000" cy="288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">
            <a:extLst>
              <a:ext uri="{FF2B5EF4-FFF2-40B4-BE49-F238E27FC236}">
                <a16:creationId xmlns:a16="http://schemas.microsoft.com/office/drawing/2014/main" id="{E8426D07-B28B-B1D5-DE15-8CD6D6F5D6A3}"/>
              </a:ext>
            </a:extLst>
          </p:cNvPr>
          <p:cNvSpPr/>
          <p:nvPr/>
        </p:nvSpPr>
        <p:spPr>
          <a:xfrm>
            <a:off x="593712" y="220595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3">
            <a:extLst>
              <a:ext uri="{FF2B5EF4-FFF2-40B4-BE49-F238E27FC236}">
                <a16:creationId xmlns:a16="http://schemas.microsoft.com/office/drawing/2014/main" id="{742AF9B6-29FF-CC0B-2038-533B8FDECC8A}"/>
              </a:ext>
            </a:extLst>
          </p:cNvPr>
          <p:cNvSpPr/>
          <p:nvPr/>
        </p:nvSpPr>
        <p:spPr>
          <a:xfrm>
            <a:off x="647712" y="2553979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Elipse 4">
            <a:extLst>
              <a:ext uri="{FF2B5EF4-FFF2-40B4-BE49-F238E27FC236}">
                <a16:creationId xmlns:a16="http://schemas.microsoft.com/office/drawing/2014/main" id="{1FCFF843-0A76-B018-592B-D372F0925B76}"/>
              </a:ext>
            </a:extLst>
          </p:cNvPr>
          <p:cNvSpPr/>
          <p:nvPr/>
        </p:nvSpPr>
        <p:spPr>
          <a:xfrm>
            <a:off x="647712" y="2794007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Elipse 5">
            <a:extLst>
              <a:ext uri="{FF2B5EF4-FFF2-40B4-BE49-F238E27FC236}">
                <a16:creationId xmlns:a16="http://schemas.microsoft.com/office/drawing/2014/main" id="{EF37C055-149A-FD9A-D788-924FCED2D16A}"/>
              </a:ext>
            </a:extLst>
          </p:cNvPr>
          <p:cNvSpPr/>
          <p:nvPr/>
        </p:nvSpPr>
        <p:spPr>
          <a:xfrm>
            <a:off x="647712" y="3034035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E8112B63-5D75-34F5-1DB0-5E1F4CD582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84" r="-1" b="9465"/>
          <a:stretch/>
        </p:blipFill>
        <p:spPr>
          <a:xfrm>
            <a:off x="1002586" y="2088433"/>
            <a:ext cx="3139563" cy="313956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068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4.58333E-6 0.37014 " pathEditMode="relative" rAng="0" ptsTypes="AA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49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6" grpId="0" animBg="1"/>
      <p:bldP spid="14" grpId="0"/>
      <p:bldP spid="15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rra blanca">
            <a:extLst>
              <a:ext uri="{FF2B5EF4-FFF2-40B4-BE49-F238E27FC236}">
                <a16:creationId xmlns:a16="http://schemas.microsoft.com/office/drawing/2014/main" id="{56639201-8249-80E0-0981-B7674D318636}"/>
              </a:ext>
            </a:extLst>
          </p:cNvPr>
          <p:cNvSpPr/>
          <p:nvPr/>
        </p:nvSpPr>
        <p:spPr>
          <a:xfrm>
            <a:off x="5538175" y="-12700"/>
            <a:ext cx="5360888" cy="6858000"/>
          </a:xfrm>
          <a:custGeom>
            <a:avLst/>
            <a:gdLst>
              <a:gd name="connsiteX0" fmla="*/ 0 w 4120896"/>
              <a:gd name="connsiteY0" fmla="*/ 6858000 h 6858000"/>
              <a:gd name="connsiteX1" fmla="*/ 3122279 w 4120896"/>
              <a:gd name="connsiteY1" fmla="*/ 0 h 6858000"/>
              <a:gd name="connsiteX2" fmla="*/ 4120896 w 4120896"/>
              <a:gd name="connsiteY2" fmla="*/ 0 h 6858000"/>
              <a:gd name="connsiteX3" fmla="*/ 998617 w 4120896"/>
              <a:gd name="connsiteY3" fmla="*/ 6858000 h 6858000"/>
              <a:gd name="connsiteX4" fmla="*/ 0 w 4120896"/>
              <a:gd name="connsiteY4" fmla="*/ 6858000 h 6858000"/>
              <a:gd name="connsiteX0" fmla="*/ 0 w 4120896"/>
              <a:gd name="connsiteY0" fmla="*/ 6858000 h 6882384"/>
              <a:gd name="connsiteX1" fmla="*/ 3122279 w 4120896"/>
              <a:gd name="connsiteY1" fmla="*/ 0 h 6882384"/>
              <a:gd name="connsiteX2" fmla="*/ 4120896 w 4120896"/>
              <a:gd name="connsiteY2" fmla="*/ 0 h 6882384"/>
              <a:gd name="connsiteX3" fmla="*/ 401209 w 4120896"/>
              <a:gd name="connsiteY3" fmla="*/ 6882384 h 6882384"/>
              <a:gd name="connsiteX4" fmla="*/ 0 w 4120896"/>
              <a:gd name="connsiteY4" fmla="*/ 6858000 h 6882384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882384 h 6931152"/>
              <a:gd name="connsiteX4" fmla="*/ 0 w 4169664"/>
              <a:gd name="connsiteY4" fmla="*/ 6931152 h 6931152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931152 h 6931152"/>
              <a:gd name="connsiteX4" fmla="*/ 0 w 4169664"/>
              <a:gd name="connsiteY4" fmla="*/ 6931152 h 693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664" h="6931152">
                <a:moveTo>
                  <a:pt x="0" y="6931152"/>
                </a:moveTo>
                <a:lnTo>
                  <a:pt x="3171047" y="0"/>
                </a:lnTo>
                <a:lnTo>
                  <a:pt x="4169664" y="0"/>
                </a:lnTo>
                <a:lnTo>
                  <a:pt x="449977" y="6931152"/>
                </a:lnTo>
                <a:lnTo>
                  <a:pt x="0" y="693115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barra salmon">
            <a:extLst>
              <a:ext uri="{FF2B5EF4-FFF2-40B4-BE49-F238E27FC236}">
                <a16:creationId xmlns:a16="http://schemas.microsoft.com/office/drawing/2014/main" id="{E5CA8C88-A5E1-19D7-9744-1D5E1F0C0EB2}"/>
              </a:ext>
            </a:extLst>
          </p:cNvPr>
          <p:cNvSpPr/>
          <p:nvPr/>
        </p:nvSpPr>
        <p:spPr>
          <a:xfrm>
            <a:off x="8156655" y="1032148"/>
            <a:ext cx="4060745" cy="5813152"/>
          </a:xfrm>
          <a:custGeom>
            <a:avLst/>
            <a:gdLst>
              <a:gd name="connsiteX0" fmla="*/ 4048045 w 4048045"/>
              <a:gd name="connsiteY0" fmla="*/ 0 h 5813152"/>
              <a:gd name="connsiteX1" fmla="*/ 4048045 w 4048045"/>
              <a:gd name="connsiteY1" fmla="*/ 1565671 h 5813152"/>
              <a:gd name="connsiteX2" fmla="*/ 578530 w 4048045"/>
              <a:gd name="connsiteY2" fmla="*/ 5813152 h 5813152"/>
              <a:gd name="connsiteX3" fmla="*/ 0 w 4048045"/>
              <a:gd name="connsiteY3" fmla="*/ 5813152 h 5813152"/>
              <a:gd name="connsiteX4" fmla="*/ 4048045 w 4048045"/>
              <a:gd name="connsiteY4" fmla="*/ 0 h 581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045" h="5813152">
                <a:moveTo>
                  <a:pt x="4048045" y="0"/>
                </a:moveTo>
                <a:lnTo>
                  <a:pt x="4048045" y="1565671"/>
                </a:lnTo>
                <a:lnTo>
                  <a:pt x="578530" y="5813152"/>
                </a:lnTo>
                <a:lnTo>
                  <a:pt x="0" y="5813152"/>
                </a:lnTo>
                <a:lnTo>
                  <a:pt x="4048045" y="0"/>
                </a:lnTo>
                <a:close/>
              </a:path>
            </a:pathLst>
          </a:custGeom>
          <a:gradFill flip="none" rotWithShape="1">
            <a:gsLst>
              <a:gs pos="0">
                <a:srgbClr val="F95D4D"/>
              </a:gs>
              <a:gs pos="100000">
                <a:srgbClr val="FA8072"/>
              </a:gs>
            </a:gsLst>
            <a:lin ang="13500000" scaled="1"/>
            <a:tileRect/>
          </a:gradFill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icono ubicación">
            <a:extLst>
              <a:ext uri="{FF2B5EF4-FFF2-40B4-BE49-F238E27FC236}">
                <a16:creationId xmlns:a16="http://schemas.microsoft.com/office/drawing/2014/main" id="{53E87620-B709-91CA-972F-A76779961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83" y="5395476"/>
            <a:ext cx="252000" cy="252000"/>
          </a:xfrm>
          <a:prstGeom prst="rect">
            <a:avLst/>
          </a:prstGeom>
        </p:spPr>
      </p:pic>
      <p:sp>
        <p:nvSpPr>
          <p:cNvPr id="20" name="txt ubicación">
            <a:extLst>
              <a:ext uri="{FF2B5EF4-FFF2-40B4-BE49-F238E27FC236}">
                <a16:creationId xmlns:a16="http://schemas.microsoft.com/office/drawing/2014/main" id="{0D8509D1-51F9-31C6-0433-AC608A11F0A1}"/>
              </a:ext>
            </a:extLst>
          </p:cNvPr>
          <p:cNvSpPr txBox="1"/>
          <p:nvPr/>
        </p:nvSpPr>
        <p:spPr>
          <a:xfrm>
            <a:off x="4176095" y="5195023"/>
            <a:ext cx="2206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err="1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Androdri</a:t>
            </a:r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 S.A.S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servicios@androdri.com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+57 3224612382</a:t>
            </a:r>
          </a:p>
        </p:txBody>
      </p:sp>
      <p:pic>
        <p:nvPicPr>
          <p:cNvPr id="23" name="icono flecha">
            <a:extLst>
              <a:ext uri="{FF2B5EF4-FFF2-40B4-BE49-F238E27FC236}">
                <a16:creationId xmlns:a16="http://schemas.microsoft.com/office/drawing/2014/main" id="{1C5E14EA-E793-37E0-58AA-047936A07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0" y="330200"/>
            <a:ext cx="216000" cy="216000"/>
          </a:xfrm>
          <a:prstGeom prst="rect">
            <a:avLst/>
          </a:prstGeom>
        </p:spPr>
      </p:pic>
      <p:sp>
        <p:nvSpPr>
          <p:cNvPr id="24" name="Signo menos">
            <a:extLst>
              <a:ext uri="{FF2B5EF4-FFF2-40B4-BE49-F238E27FC236}">
                <a16:creationId xmlns:a16="http://schemas.microsoft.com/office/drawing/2014/main" id="{B3E95D4E-BF34-1E97-B221-F32E49ECC5A3}"/>
              </a:ext>
            </a:extLst>
          </p:cNvPr>
          <p:cNvSpPr/>
          <p:nvPr/>
        </p:nvSpPr>
        <p:spPr>
          <a:xfrm>
            <a:off x="963200" y="273001"/>
            <a:ext cx="288000" cy="288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txt título">
            <a:extLst>
              <a:ext uri="{FF2B5EF4-FFF2-40B4-BE49-F238E27FC236}">
                <a16:creationId xmlns:a16="http://schemas.microsoft.com/office/drawing/2014/main" id="{046007D2-51BF-CC7A-02F0-FF6CEB2A2D22}"/>
              </a:ext>
            </a:extLst>
          </p:cNvPr>
          <p:cNvSpPr txBox="1"/>
          <p:nvPr/>
        </p:nvSpPr>
        <p:spPr>
          <a:xfrm>
            <a:off x="868378" y="385821"/>
            <a:ext cx="60640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3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 ExtraBold" panose="00000900000000000000" pitchFamily="50" charset="0"/>
              </a:rPr>
              <a:t>Páginas web X Servicios</a:t>
            </a:r>
            <a:endParaRPr lang="es-CL" sz="63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 ExtraBold" panose="00000900000000000000" pitchFamily="50" charset="0"/>
            </a:endParaRPr>
          </a:p>
        </p:txBody>
      </p:sp>
      <p:sp>
        <p:nvSpPr>
          <p:cNvPr id="18" name="txt párrafo">
            <a:extLst>
              <a:ext uri="{FF2B5EF4-FFF2-40B4-BE49-F238E27FC236}">
                <a16:creationId xmlns:a16="http://schemas.microsoft.com/office/drawing/2014/main" id="{8242F22C-2D77-16DC-540E-C395DB6EAD13}"/>
              </a:ext>
            </a:extLst>
          </p:cNvPr>
          <p:cNvSpPr txBox="1"/>
          <p:nvPr/>
        </p:nvSpPr>
        <p:spPr>
          <a:xfrm>
            <a:off x="875400" y="2241951"/>
            <a:ext cx="5281566" cy="3570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Página web 5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pantallas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estáticas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/>
              <a:cs typeface="Arial"/>
            </a:endParaRP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$ 90.000 pesos /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Mensual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 con IVA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Incluido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Reuniones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por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Meet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Análisis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y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Diseño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✓Desarrollo Web,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Pruebas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Implementación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Hosting 1vCPU, 4 GB Ram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Implementación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Dominio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✓Mails de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notificación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Mail 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Entregas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del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proyecto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de 4 a 8 Semanas</a:t>
            </a:r>
          </a:p>
          <a:p>
            <a:pPr algn="just"/>
            <a:endParaRPr lang="es-CO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/>
              <a:cs typeface="Arial"/>
            </a:endParaRPr>
          </a:p>
          <a:p>
            <a:pPr algn="just"/>
            <a:endParaRPr lang="es-CL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</p:txBody>
      </p:sp>
      <p:sp>
        <p:nvSpPr>
          <p:cNvPr id="21" name="boton salmon">
            <a:extLst>
              <a:ext uri="{FF2B5EF4-FFF2-40B4-BE49-F238E27FC236}">
                <a16:creationId xmlns:a16="http://schemas.microsoft.com/office/drawing/2014/main" id="{4238B38A-A124-B910-2FCF-6AB24A2FE0FE}"/>
              </a:ext>
            </a:extLst>
          </p:cNvPr>
          <p:cNvSpPr/>
          <p:nvPr/>
        </p:nvSpPr>
        <p:spPr>
          <a:xfrm>
            <a:off x="819947" y="5335975"/>
            <a:ext cx="900000" cy="32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A8072"/>
              </a:gs>
              <a:gs pos="100000">
                <a:srgbClr val="F95D4D"/>
              </a:gs>
            </a:gsLst>
          </a:gradFill>
          <a:effectLst>
            <a:outerShdw blurRad="127000" dist="63500" dir="5400000" algn="ctr" rotWithShape="0">
              <a:srgbClr val="000000">
                <a:alpha val="3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txt boton salmon">
            <a:extLst>
              <a:ext uri="{FF2B5EF4-FFF2-40B4-BE49-F238E27FC236}">
                <a16:creationId xmlns:a16="http://schemas.microsoft.com/office/drawing/2014/main" id="{611D9275-CDE0-C59D-CE56-62A1D9BDF8A8}"/>
              </a:ext>
            </a:extLst>
          </p:cNvPr>
          <p:cNvSpPr txBox="1"/>
          <p:nvPr/>
        </p:nvSpPr>
        <p:spPr>
          <a:xfrm>
            <a:off x="898947" y="5309680"/>
            <a:ext cx="731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Más</a:t>
            </a:r>
          </a:p>
        </p:txBody>
      </p:sp>
      <p:pic>
        <p:nvPicPr>
          <p:cNvPr id="34" name="icono plus 1">
            <a:extLst>
              <a:ext uri="{FF2B5EF4-FFF2-40B4-BE49-F238E27FC236}">
                <a16:creationId xmlns:a16="http://schemas.microsoft.com/office/drawing/2014/main" id="{F380D9B6-2749-3057-BC9B-3CC99F67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29" y="6213794"/>
            <a:ext cx="216000" cy="216000"/>
          </a:xfrm>
          <a:prstGeom prst="rect">
            <a:avLst/>
          </a:prstGeom>
        </p:spPr>
      </p:pic>
      <p:pic>
        <p:nvPicPr>
          <p:cNvPr id="35" name="icono plus 2">
            <a:extLst>
              <a:ext uri="{FF2B5EF4-FFF2-40B4-BE49-F238E27FC236}">
                <a16:creationId xmlns:a16="http://schemas.microsoft.com/office/drawing/2014/main" id="{8A75A3F1-B9FF-D96C-D7B9-2D58233F20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124" y="3416300"/>
            <a:ext cx="216000" cy="216000"/>
          </a:xfrm>
          <a:prstGeom prst="rect">
            <a:avLst/>
          </a:prstGeom>
        </p:spPr>
      </p:pic>
      <p:pic>
        <p:nvPicPr>
          <p:cNvPr id="36" name="icono plus 3">
            <a:extLst>
              <a:ext uri="{FF2B5EF4-FFF2-40B4-BE49-F238E27FC236}">
                <a16:creationId xmlns:a16="http://schemas.microsoft.com/office/drawing/2014/main" id="{B5C95DCD-234C-016F-198C-3AE9AA212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27" y="671766"/>
            <a:ext cx="216000" cy="216000"/>
          </a:xfrm>
          <a:prstGeom prst="rect">
            <a:avLst/>
          </a:prstGeom>
        </p:spPr>
      </p:pic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4D6C11CA-173D-ECEF-E907-5C1A2F4FDA70}"/>
              </a:ext>
            </a:extLst>
          </p:cNvPr>
          <p:cNvCxnSpPr/>
          <p:nvPr/>
        </p:nvCxnSpPr>
        <p:spPr>
          <a:xfrm>
            <a:off x="10187027" y="946998"/>
            <a:ext cx="0" cy="5911002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e 2">
            <a:extLst>
              <a:ext uri="{FF2B5EF4-FFF2-40B4-BE49-F238E27FC236}">
                <a16:creationId xmlns:a16="http://schemas.microsoft.com/office/drawing/2014/main" id="{09DA64B0-4A6B-44C7-3C99-0C3290767B69}"/>
              </a:ext>
            </a:extLst>
          </p:cNvPr>
          <p:cNvSpPr/>
          <p:nvPr/>
        </p:nvSpPr>
        <p:spPr>
          <a:xfrm>
            <a:off x="647712" y="2205951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Elipse 3">
            <a:extLst>
              <a:ext uri="{FF2B5EF4-FFF2-40B4-BE49-F238E27FC236}">
                <a16:creationId xmlns:a16="http://schemas.microsoft.com/office/drawing/2014/main" id="{81476512-F099-B477-92A7-7E5A9F2FA1E9}"/>
              </a:ext>
            </a:extLst>
          </p:cNvPr>
          <p:cNvSpPr/>
          <p:nvPr/>
        </p:nvSpPr>
        <p:spPr>
          <a:xfrm>
            <a:off x="593712" y="244597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Elipse 4">
            <a:extLst>
              <a:ext uri="{FF2B5EF4-FFF2-40B4-BE49-F238E27FC236}">
                <a16:creationId xmlns:a16="http://schemas.microsoft.com/office/drawing/2014/main" id="{EC62DDEE-D4D6-DB28-C47B-E3C1F69AC40E}"/>
              </a:ext>
            </a:extLst>
          </p:cNvPr>
          <p:cNvSpPr/>
          <p:nvPr/>
        </p:nvSpPr>
        <p:spPr>
          <a:xfrm>
            <a:off x="647712" y="2794007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Elipse 5">
            <a:extLst>
              <a:ext uri="{FF2B5EF4-FFF2-40B4-BE49-F238E27FC236}">
                <a16:creationId xmlns:a16="http://schemas.microsoft.com/office/drawing/2014/main" id="{1D68E400-6485-E326-6334-B74F9E010ABF}"/>
              </a:ext>
            </a:extLst>
          </p:cNvPr>
          <p:cNvSpPr/>
          <p:nvPr/>
        </p:nvSpPr>
        <p:spPr>
          <a:xfrm>
            <a:off x="647712" y="3034035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34" name="Picture 10" descr="Dashboard animation by Bill Chung on Dribbble">
            <a:extLst>
              <a:ext uri="{FF2B5EF4-FFF2-40B4-BE49-F238E27FC236}">
                <a16:creationId xmlns:a16="http://schemas.microsoft.com/office/drawing/2014/main" id="{07150AD0-C45F-B6C6-9283-C4CCAAF85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81" y="1439991"/>
            <a:ext cx="6154510" cy="4615883"/>
          </a:xfrm>
          <a:prstGeom prst="rect">
            <a:avLst/>
          </a:prstGeom>
          <a:effectLst>
            <a:outerShdw blurRad="152400" dist="63500" sx="110000" sy="110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9415C9-ECEE-D6FB-C484-D5E6EFC89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88" y="5885063"/>
            <a:ext cx="1052728" cy="762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DF63E-63B6-5691-768E-00617E567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1907" y="5847479"/>
            <a:ext cx="1084926" cy="848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D6CAD0-6A24-96E2-E27F-F3D518FA2C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1417" y="5870549"/>
            <a:ext cx="1173250" cy="848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013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EB1AC-FF3A-B875-DBDC-34F9A8F2C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rra blanca">
            <a:extLst>
              <a:ext uri="{FF2B5EF4-FFF2-40B4-BE49-F238E27FC236}">
                <a16:creationId xmlns:a16="http://schemas.microsoft.com/office/drawing/2014/main" id="{F069E8F6-5DF9-8A1F-45E8-F3D3AA4187E1}"/>
              </a:ext>
            </a:extLst>
          </p:cNvPr>
          <p:cNvSpPr/>
          <p:nvPr/>
        </p:nvSpPr>
        <p:spPr>
          <a:xfrm>
            <a:off x="5538175" y="-12700"/>
            <a:ext cx="5360888" cy="6858000"/>
          </a:xfrm>
          <a:custGeom>
            <a:avLst/>
            <a:gdLst>
              <a:gd name="connsiteX0" fmla="*/ 0 w 4120896"/>
              <a:gd name="connsiteY0" fmla="*/ 6858000 h 6858000"/>
              <a:gd name="connsiteX1" fmla="*/ 3122279 w 4120896"/>
              <a:gd name="connsiteY1" fmla="*/ 0 h 6858000"/>
              <a:gd name="connsiteX2" fmla="*/ 4120896 w 4120896"/>
              <a:gd name="connsiteY2" fmla="*/ 0 h 6858000"/>
              <a:gd name="connsiteX3" fmla="*/ 998617 w 4120896"/>
              <a:gd name="connsiteY3" fmla="*/ 6858000 h 6858000"/>
              <a:gd name="connsiteX4" fmla="*/ 0 w 4120896"/>
              <a:gd name="connsiteY4" fmla="*/ 6858000 h 6858000"/>
              <a:gd name="connsiteX0" fmla="*/ 0 w 4120896"/>
              <a:gd name="connsiteY0" fmla="*/ 6858000 h 6882384"/>
              <a:gd name="connsiteX1" fmla="*/ 3122279 w 4120896"/>
              <a:gd name="connsiteY1" fmla="*/ 0 h 6882384"/>
              <a:gd name="connsiteX2" fmla="*/ 4120896 w 4120896"/>
              <a:gd name="connsiteY2" fmla="*/ 0 h 6882384"/>
              <a:gd name="connsiteX3" fmla="*/ 401209 w 4120896"/>
              <a:gd name="connsiteY3" fmla="*/ 6882384 h 6882384"/>
              <a:gd name="connsiteX4" fmla="*/ 0 w 4120896"/>
              <a:gd name="connsiteY4" fmla="*/ 6858000 h 6882384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882384 h 6931152"/>
              <a:gd name="connsiteX4" fmla="*/ 0 w 4169664"/>
              <a:gd name="connsiteY4" fmla="*/ 6931152 h 6931152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931152 h 6931152"/>
              <a:gd name="connsiteX4" fmla="*/ 0 w 4169664"/>
              <a:gd name="connsiteY4" fmla="*/ 6931152 h 693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664" h="6931152">
                <a:moveTo>
                  <a:pt x="0" y="6931152"/>
                </a:moveTo>
                <a:lnTo>
                  <a:pt x="3171047" y="0"/>
                </a:lnTo>
                <a:lnTo>
                  <a:pt x="4169664" y="0"/>
                </a:lnTo>
                <a:lnTo>
                  <a:pt x="449977" y="6931152"/>
                </a:lnTo>
                <a:lnTo>
                  <a:pt x="0" y="693115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barra salmon">
            <a:extLst>
              <a:ext uri="{FF2B5EF4-FFF2-40B4-BE49-F238E27FC236}">
                <a16:creationId xmlns:a16="http://schemas.microsoft.com/office/drawing/2014/main" id="{AE536967-BB18-48C7-72FB-CFBC0C0D3219}"/>
              </a:ext>
            </a:extLst>
          </p:cNvPr>
          <p:cNvSpPr/>
          <p:nvPr/>
        </p:nvSpPr>
        <p:spPr>
          <a:xfrm>
            <a:off x="8156655" y="1032148"/>
            <a:ext cx="4060745" cy="5813152"/>
          </a:xfrm>
          <a:custGeom>
            <a:avLst/>
            <a:gdLst>
              <a:gd name="connsiteX0" fmla="*/ 4048045 w 4048045"/>
              <a:gd name="connsiteY0" fmla="*/ 0 h 5813152"/>
              <a:gd name="connsiteX1" fmla="*/ 4048045 w 4048045"/>
              <a:gd name="connsiteY1" fmla="*/ 1565671 h 5813152"/>
              <a:gd name="connsiteX2" fmla="*/ 578530 w 4048045"/>
              <a:gd name="connsiteY2" fmla="*/ 5813152 h 5813152"/>
              <a:gd name="connsiteX3" fmla="*/ 0 w 4048045"/>
              <a:gd name="connsiteY3" fmla="*/ 5813152 h 5813152"/>
              <a:gd name="connsiteX4" fmla="*/ 4048045 w 4048045"/>
              <a:gd name="connsiteY4" fmla="*/ 0 h 581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045" h="5813152">
                <a:moveTo>
                  <a:pt x="4048045" y="0"/>
                </a:moveTo>
                <a:lnTo>
                  <a:pt x="4048045" y="1565671"/>
                </a:lnTo>
                <a:lnTo>
                  <a:pt x="578530" y="5813152"/>
                </a:lnTo>
                <a:lnTo>
                  <a:pt x="0" y="5813152"/>
                </a:lnTo>
                <a:lnTo>
                  <a:pt x="4048045" y="0"/>
                </a:lnTo>
                <a:close/>
              </a:path>
            </a:pathLst>
          </a:custGeom>
          <a:gradFill flip="none" rotWithShape="1">
            <a:gsLst>
              <a:gs pos="0">
                <a:srgbClr val="F95D4D"/>
              </a:gs>
              <a:gs pos="100000">
                <a:srgbClr val="FA8072"/>
              </a:gs>
            </a:gsLst>
            <a:lin ang="13500000" scaled="1"/>
            <a:tileRect/>
          </a:gradFill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icono ubicación">
            <a:extLst>
              <a:ext uri="{FF2B5EF4-FFF2-40B4-BE49-F238E27FC236}">
                <a16:creationId xmlns:a16="http://schemas.microsoft.com/office/drawing/2014/main" id="{7E89E22B-C90D-61A8-2E12-7C41CE5CE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6" y="5200089"/>
            <a:ext cx="252000" cy="252000"/>
          </a:xfrm>
          <a:prstGeom prst="rect">
            <a:avLst/>
          </a:prstGeom>
        </p:spPr>
      </p:pic>
      <p:sp>
        <p:nvSpPr>
          <p:cNvPr id="20" name="txt ubicación">
            <a:extLst>
              <a:ext uri="{FF2B5EF4-FFF2-40B4-BE49-F238E27FC236}">
                <a16:creationId xmlns:a16="http://schemas.microsoft.com/office/drawing/2014/main" id="{846849BE-BADC-0A45-47C4-6775420B9EE5}"/>
              </a:ext>
            </a:extLst>
          </p:cNvPr>
          <p:cNvSpPr txBox="1"/>
          <p:nvPr/>
        </p:nvSpPr>
        <p:spPr>
          <a:xfrm>
            <a:off x="2130782" y="5153541"/>
            <a:ext cx="2206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err="1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Androdri</a:t>
            </a:r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 S.A.S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servicios@androdri.com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+57 3224612382</a:t>
            </a:r>
          </a:p>
        </p:txBody>
      </p:sp>
      <p:pic>
        <p:nvPicPr>
          <p:cNvPr id="23" name="icono flecha">
            <a:extLst>
              <a:ext uri="{FF2B5EF4-FFF2-40B4-BE49-F238E27FC236}">
                <a16:creationId xmlns:a16="http://schemas.microsoft.com/office/drawing/2014/main" id="{294B9BF4-4B95-8E3C-F1BA-DDCFBB62E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0" y="330200"/>
            <a:ext cx="216000" cy="216000"/>
          </a:xfrm>
          <a:prstGeom prst="rect">
            <a:avLst/>
          </a:prstGeom>
        </p:spPr>
      </p:pic>
      <p:sp>
        <p:nvSpPr>
          <p:cNvPr id="24" name="Signo menos">
            <a:extLst>
              <a:ext uri="{FF2B5EF4-FFF2-40B4-BE49-F238E27FC236}">
                <a16:creationId xmlns:a16="http://schemas.microsoft.com/office/drawing/2014/main" id="{BD7E5B80-9D44-804A-689C-1D7848B602FC}"/>
              </a:ext>
            </a:extLst>
          </p:cNvPr>
          <p:cNvSpPr/>
          <p:nvPr/>
        </p:nvSpPr>
        <p:spPr>
          <a:xfrm>
            <a:off x="963200" y="273001"/>
            <a:ext cx="288000" cy="288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txt título">
            <a:extLst>
              <a:ext uri="{FF2B5EF4-FFF2-40B4-BE49-F238E27FC236}">
                <a16:creationId xmlns:a16="http://schemas.microsoft.com/office/drawing/2014/main" id="{8B193B1A-1680-15CC-EAC9-B36BE2F3F120}"/>
              </a:ext>
            </a:extLst>
          </p:cNvPr>
          <p:cNvSpPr txBox="1"/>
          <p:nvPr/>
        </p:nvSpPr>
        <p:spPr>
          <a:xfrm>
            <a:off x="868378" y="385821"/>
            <a:ext cx="606404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3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 ExtraBold" panose="00000900000000000000" pitchFamily="50" charset="0"/>
              </a:rPr>
              <a:t>Páginas web</a:t>
            </a:r>
            <a:endParaRPr lang="es-CL" sz="63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 ExtraBold" panose="00000900000000000000" pitchFamily="50" charset="0"/>
            </a:endParaRPr>
          </a:p>
        </p:txBody>
      </p:sp>
      <p:sp>
        <p:nvSpPr>
          <p:cNvPr id="18" name="txt párrafo">
            <a:extLst>
              <a:ext uri="{FF2B5EF4-FFF2-40B4-BE49-F238E27FC236}">
                <a16:creationId xmlns:a16="http://schemas.microsoft.com/office/drawing/2014/main" id="{60D9009E-6B68-F455-4F22-3C6E76EB88E1}"/>
              </a:ext>
            </a:extLst>
          </p:cNvPr>
          <p:cNvSpPr txBox="1"/>
          <p:nvPr/>
        </p:nvSpPr>
        <p:spPr>
          <a:xfrm>
            <a:off x="819947" y="1503271"/>
            <a:ext cx="5358004" cy="3570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Página web 5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pantallas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estáticas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/>
              <a:cs typeface="Arial"/>
            </a:endParaRP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Total $ 1.400.000 pesos  con Iva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Incluido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/>
              <a:cs typeface="Arial"/>
            </a:endParaRPr>
          </a:p>
          <a:p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Mensualidad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$70.000 pesos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Reuniones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por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Meet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Análisis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y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Diseño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✓Desarrollo Web,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Pruebas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Implementación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Hosting 1vCPU, 4 GB Ram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Implementación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Dominio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✓Mails de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notificación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Mail 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✓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Entregas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del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proyecto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/>
                <a:cs typeface="Arial"/>
              </a:rPr>
              <a:t> de 4 a 8 Semanas</a:t>
            </a:r>
          </a:p>
          <a:p>
            <a:pPr algn="just"/>
            <a:endParaRPr lang="es-CO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/>
              <a:cs typeface="Arial"/>
            </a:endParaRPr>
          </a:p>
          <a:p>
            <a:pPr algn="just"/>
            <a:endParaRPr lang="es-CL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</p:txBody>
      </p:sp>
      <p:sp>
        <p:nvSpPr>
          <p:cNvPr id="21" name="boton salmon">
            <a:extLst>
              <a:ext uri="{FF2B5EF4-FFF2-40B4-BE49-F238E27FC236}">
                <a16:creationId xmlns:a16="http://schemas.microsoft.com/office/drawing/2014/main" id="{27FFAE70-74B3-7533-1159-64110F12C106}"/>
              </a:ext>
            </a:extLst>
          </p:cNvPr>
          <p:cNvSpPr/>
          <p:nvPr/>
        </p:nvSpPr>
        <p:spPr>
          <a:xfrm>
            <a:off x="819947" y="5335975"/>
            <a:ext cx="900000" cy="32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A8072"/>
              </a:gs>
              <a:gs pos="100000">
                <a:srgbClr val="F95D4D"/>
              </a:gs>
            </a:gsLst>
          </a:gradFill>
          <a:effectLst>
            <a:outerShdw blurRad="127000" dist="63500" dir="5400000" algn="ctr" rotWithShape="0">
              <a:srgbClr val="000000">
                <a:alpha val="3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txt boton salmon">
            <a:extLst>
              <a:ext uri="{FF2B5EF4-FFF2-40B4-BE49-F238E27FC236}">
                <a16:creationId xmlns:a16="http://schemas.microsoft.com/office/drawing/2014/main" id="{CAEE8F0E-D519-79C2-211B-8160228E1F8E}"/>
              </a:ext>
            </a:extLst>
          </p:cNvPr>
          <p:cNvSpPr txBox="1"/>
          <p:nvPr/>
        </p:nvSpPr>
        <p:spPr>
          <a:xfrm>
            <a:off x="898947" y="5309680"/>
            <a:ext cx="731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Más</a:t>
            </a:r>
          </a:p>
        </p:txBody>
      </p:sp>
      <p:pic>
        <p:nvPicPr>
          <p:cNvPr id="34" name="icono plus 1">
            <a:extLst>
              <a:ext uri="{FF2B5EF4-FFF2-40B4-BE49-F238E27FC236}">
                <a16:creationId xmlns:a16="http://schemas.microsoft.com/office/drawing/2014/main" id="{5D4C56FD-E421-4E5F-20A0-E95515F8A0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29" y="6213794"/>
            <a:ext cx="216000" cy="216000"/>
          </a:xfrm>
          <a:prstGeom prst="rect">
            <a:avLst/>
          </a:prstGeom>
        </p:spPr>
      </p:pic>
      <p:pic>
        <p:nvPicPr>
          <p:cNvPr id="35" name="icono plus 2">
            <a:extLst>
              <a:ext uri="{FF2B5EF4-FFF2-40B4-BE49-F238E27FC236}">
                <a16:creationId xmlns:a16="http://schemas.microsoft.com/office/drawing/2014/main" id="{3B204818-81B9-C581-503F-ED08D7CB0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124" y="3416300"/>
            <a:ext cx="216000" cy="216000"/>
          </a:xfrm>
          <a:prstGeom prst="rect">
            <a:avLst/>
          </a:prstGeom>
        </p:spPr>
      </p:pic>
      <p:pic>
        <p:nvPicPr>
          <p:cNvPr id="36" name="icono plus 3">
            <a:extLst>
              <a:ext uri="{FF2B5EF4-FFF2-40B4-BE49-F238E27FC236}">
                <a16:creationId xmlns:a16="http://schemas.microsoft.com/office/drawing/2014/main" id="{887315D3-D931-0B69-CEF0-BCD3C9379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27" y="671766"/>
            <a:ext cx="216000" cy="216000"/>
          </a:xfrm>
          <a:prstGeom prst="rect">
            <a:avLst/>
          </a:prstGeom>
        </p:spPr>
      </p:pic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90C61157-AD8E-0D2B-CBA6-5A7B3AB0AF61}"/>
              </a:ext>
            </a:extLst>
          </p:cNvPr>
          <p:cNvCxnSpPr/>
          <p:nvPr/>
        </p:nvCxnSpPr>
        <p:spPr>
          <a:xfrm>
            <a:off x="10187027" y="946998"/>
            <a:ext cx="0" cy="5911002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e 2">
            <a:extLst>
              <a:ext uri="{FF2B5EF4-FFF2-40B4-BE49-F238E27FC236}">
                <a16:creationId xmlns:a16="http://schemas.microsoft.com/office/drawing/2014/main" id="{C1022AF4-97E9-F2F3-ED39-9C081979061B}"/>
              </a:ext>
            </a:extLst>
          </p:cNvPr>
          <p:cNvSpPr/>
          <p:nvPr/>
        </p:nvSpPr>
        <p:spPr>
          <a:xfrm>
            <a:off x="647712" y="2205951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Elipse 3">
            <a:extLst>
              <a:ext uri="{FF2B5EF4-FFF2-40B4-BE49-F238E27FC236}">
                <a16:creationId xmlns:a16="http://schemas.microsoft.com/office/drawing/2014/main" id="{161BA2B1-D559-B056-BA51-3A722FDD19BF}"/>
              </a:ext>
            </a:extLst>
          </p:cNvPr>
          <p:cNvSpPr/>
          <p:nvPr/>
        </p:nvSpPr>
        <p:spPr>
          <a:xfrm>
            <a:off x="593712" y="244597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Elipse 4">
            <a:extLst>
              <a:ext uri="{FF2B5EF4-FFF2-40B4-BE49-F238E27FC236}">
                <a16:creationId xmlns:a16="http://schemas.microsoft.com/office/drawing/2014/main" id="{2BBC7EA7-5E3E-796D-DF6F-FC9561671F14}"/>
              </a:ext>
            </a:extLst>
          </p:cNvPr>
          <p:cNvSpPr/>
          <p:nvPr/>
        </p:nvSpPr>
        <p:spPr>
          <a:xfrm>
            <a:off x="647712" y="2794007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Elipse 5">
            <a:extLst>
              <a:ext uri="{FF2B5EF4-FFF2-40B4-BE49-F238E27FC236}">
                <a16:creationId xmlns:a16="http://schemas.microsoft.com/office/drawing/2014/main" id="{CD7CA64C-04FD-1331-26C3-89C7D008EAF0}"/>
              </a:ext>
            </a:extLst>
          </p:cNvPr>
          <p:cNvSpPr/>
          <p:nvPr/>
        </p:nvSpPr>
        <p:spPr>
          <a:xfrm>
            <a:off x="647712" y="3034035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34" name="Picture 10" descr="Dashboard animation by Bill Chung on Dribbble">
            <a:extLst>
              <a:ext uri="{FF2B5EF4-FFF2-40B4-BE49-F238E27FC236}">
                <a16:creationId xmlns:a16="http://schemas.microsoft.com/office/drawing/2014/main" id="{4CAE7AD2-CFB4-41FD-A823-A6E74769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51" y="1503271"/>
            <a:ext cx="5962001" cy="4471501"/>
          </a:xfrm>
          <a:prstGeom prst="rect">
            <a:avLst/>
          </a:prstGeom>
          <a:effectLst>
            <a:outerShdw blurRad="152400" dist="63500" sx="110000" sy="110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E59C0-EAC6-E25F-47F9-52B989AC8A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888" y="5885063"/>
            <a:ext cx="1052728" cy="762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0E7FC1-E3C4-ECD6-58F9-B9CA1ECCA3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8431" y="5857881"/>
            <a:ext cx="1084926" cy="848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1FA949-AA4B-3D6B-2F85-FF27241025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1417" y="5870549"/>
            <a:ext cx="1173250" cy="848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501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rra blanca">
            <a:extLst>
              <a:ext uri="{FF2B5EF4-FFF2-40B4-BE49-F238E27FC236}">
                <a16:creationId xmlns:a16="http://schemas.microsoft.com/office/drawing/2014/main" id="{56639201-8249-80E0-0981-B7674D318636}"/>
              </a:ext>
            </a:extLst>
          </p:cNvPr>
          <p:cNvSpPr/>
          <p:nvPr/>
        </p:nvSpPr>
        <p:spPr>
          <a:xfrm>
            <a:off x="5538175" y="-12700"/>
            <a:ext cx="5360888" cy="6858000"/>
          </a:xfrm>
          <a:custGeom>
            <a:avLst/>
            <a:gdLst>
              <a:gd name="connsiteX0" fmla="*/ 0 w 4120896"/>
              <a:gd name="connsiteY0" fmla="*/ 6858000 h 6858000"/>
              <a:gd name="connsiteX1" fmla="*/ 3122279 w 4120896"/>
              <a:gd name="connsiteY1" fmla="*/ 0 h 6858000"/>
              <a:gd name="connsiteX2" fmla="*/ 4120896 w 4120896"/>
              <a:gd name="connsiteY2" fmla="*/ 0 h 6858000"/>
              <a:gd name="connsiteX3" fmla="*/ 998617 w 4120896"/>
              <a:gd name="connsiteY3" fmla="*/ 6858000 h 6858000"/>
              <a:gd name="connsiteX4" fmla="*/ 0 w 4120896"/>
              <a:gd name="connsiteY4" fmla="*/ 6858000 h 6858000"/>
              <a:gd name="connsiteX0" fmla="*/ 0 w 4120896"/>
              <a:gd name="connsiteY0" fmla="*/ 6858000 h 6882384"/>
              <a:gd name="connsiteX1" fmla="*/ 3122279 w 4120896"/>
              <a:gd name="connsiteY1" fmla="*/ 0 h 6882384"/>
              <a:gd name="connsiteX2" fmla="*/ 4120896 w 4120896"/>
              <a:gd name="connsiteY2" fmla="*/ 0 h 6882384"/>
              <a:gd name="connsiteX3" fmla="*/ 401209 w 4120896"/>
              <a:gd name="connsiteY3" fmla="*/ 6882384 h 6882384"/>
              <a:gd name="connsiteX4" fmla="*/ 0 w 4120896"/>
              <a:gd name="connsiteY4" fmla="*/ 6858000 h 6882384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882384 h 6931152"/>
              <a:gd name="connsiteX4" fmla="*/ 0 w 4169664"/>
              <a:gd name="connsiteY4" fmla="*/ 6931152 h 6931152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931152 h 6931152"/>
              <a:gd name="connsiteX4" fmla="*/ 0 w 4169664"/>
              <a:gd name="connsiteY4" fmla="*/ 6931152 h 693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664" h="6931152">
                <a:moveTo>
                  <a:pt x="0" y="6931152"/>
                </a:moveTo>
                <a:lnTo>
                  <a:pt x="3171047" y="0"/>
                </a:lnTo>
                <a:lnTo>
                  <a:pt x="4169664" y="0"/>
                </a:lnTo>
                <a:lnTo>
                  <a:pt x="449977" y="6931152"/>
                </a:lnTo>
                <a:lnTo>
                  <a:pt x="0" y="693115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barra salmon">
            <a:extLst>
              <a:ext uri="{FF2B5EF4-FFF2-40B4-BE49-F238E27FC236}">
                <a16:creationId xmlns:a16="http://schemas.microsoft.com/office/drawing/2014/main" id="{E5CA8C88-A5E1-19D7-9744-1D5E1F0C0EB2}"/>
              </a:ext>
            </a:extLst>
          </p:cNvPr>
          <p:cNvSpPr/>
          <p:nvPr/>
        </p:nvSpPr>
        <p:spPr>
          <a:xfrm>
            <a:off x="8156655" y="1032148"/>
            <a:ext cx="4060745" cy="5813152"/>
          </a:xfrm>
          <a:custGeom>
            <a:avLst/>
            <a:gdLst>
              <a:gd name="connsiteX0" fmla="*/ 4048045 w 4048045"/>
              <a:gd name="connsiteY0" fmla="*/ 0 h 5813152"/>
              <a:gd name="connsiteX1" fmla="*/ 4048045 w 4048045"/>
              <a:gd name="connsiteY1" fmla="*/ 1565671 h 5813152"/>
              <a:gd name="connsiteX2" fmla="*/ 578530 w 4048045"/>
              <a:gd name="connsiteY2" fmla="*/ 5813152 h 5813152"/>
              <a:gd name="connsiteX3" fmla="*/ 0 w 4048045"/>
              <a:gd name="connsiteY3" fmla="*/ 5813152 h 5813152"/>
              <a:gd name="connsiteX4" fmla="*/ 4048045 w 4048045"/>
              <a:gd name="connsiteY4" fmla="*/ 0 h 581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045" h="5813152">
                <a:moveTo>
                  <a:pt x="4048045" y="0"/>
                </a:moveTo>
                <a:lnTo>
                  <a:pt x="4048045" y="1565671"/>
                </a:lnTo>
                <a:lnTo>
                  <a:pt x="578530" y="5813152"/>
                </a:lnTo>
                <a:lnTo>
                  <a:pt x="0" y="5813152"/>
                </a:lnTo>
                <a:lnTo>
                  <a:pt x="4048045" y="0"/>
                </a:lnTo>
                <a:close/>
              </a:path>
            </a:pathLst>
          </a:custGeom>
          <a:gradFill flip="none" rotWithShape="1">
            <a:gsLst>
              <a:gs pos="0">
                <a:srgbClr val="F95D4D"/>
              </a:gs>
              <a:gs pos="100000">
                <a:srgbClr val="FA8072"/>
              </a:gs>
            </a:gsLst>
            <a:lin ang="13500000" scaled="1"/>
            <a:tileRect/>
          </a:gradFill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icono ubicación">
            <a:extLst>
              <a:ext uri="{FF2B5EF4-FFF2-40B4-BE49-F238E27FC236}">
                <a16:creationId xmlns:a16="http://schemas.microsoft.com/office/drawing/2014/main" id="{53E87620-B709-91CA-972F-A7677996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23" y="5235679"/>
            <a:ext cx="252000" cy="252000"/>
          </a:xfrm>
          <a:prstGeom prst="rect">
            <a:avLst/>
          </a:prstGeom>
        </p:spPr>
      </p:pic>
      <p:sp>
        <p:nvSpPr>
          <p:cNvPr id="20" name="txt ubicación">
            <a:extLst>
              <a:ext uri="{FF2B5EF4-FFF2-40B4-BE49-F238E27FC236}">
                <a16:creationId xmlns:a16="http://schemas.microsoft.com/office/drawing/2014/main" id="{0D8509D1-51F9-31C6-0433-AC608A11F0A1}"/>
              </a:ext>
            </a:extLst>
          </p:cNvPr>
          <p:cNvSpPr txBox="1"/>
          <p:nvPr/>
        </p:nvSpPr>
        <p:spPr>
          <a:xfrm>
            <a:off x="2360665" y="5134356"/>
            <a:ext cx="2206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err="1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Androdri</a:t>
            </a:r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 S.A.S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servicios@androdri.com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+57 3224612382</a:t>
            </a:r>
          </a:p>
        </p:txBody>
      </p:sp>
      <p:pic>
        <p:nvPicPr>
          <p:cNvPr id="23" name="icono flecha">
            <a:extLst>
              <a:ext uri="{FF2B5EF4-FFF2-40B4-BE49-F238E27FC236}">
                <a16:creationId xmlns:a16="http://schemas.microsoft.com/office/drawing/2014/main" id="{1C5E14EA-E793-37E0-58AA-047936A07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0" y="330200"/>
            <a:ext cx="216000" cy="216000"/>
          </a:xfrm>
          <a:prstGeom prst="rect">
            <a:avLst/>
          </a:prstGeom>
        </p:spPr>
      </p:pic>
      <p:sp>
        <p:nvSpPr>
          <p:cNvPr id="24" name="Signo menos">
            <a:extLst>
              <a:ext uri="{FF2B5EF4-FFF2-40B4-BE49-F238E27FC236}">
                <a16:creationId xmlns:a16="http://schemas.microsoft.com/office/drawing/2014/main" id="{B3E95D4E-BF34-1E97-B221-F32E49ECC5A3}"/>
              </a:ext>
            </a:extLst>
          </p:cNvPr>
          <p:cNvSpPr/>
          <p:nvPr/>
        </p:nvSpPr>
        <p:spPr>
          <a:xfrm>
            <a:off x="963200" y="273001"/>
            <a:ext cx="288000" cy="288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txt título">
            <a:extLst>
              <a:ext uri="{FF2B5EF4-FFF2-40B4-BE49-F238E27FC236}">
                <a16:creationId xmlns:a16="http://schemas.microsoft.com/office/drawing/2014/main" id="{046007D2-51BF-CC7A-02F0-FF6CEB2A2D22}"/>
              </a:ext>
            </a:extLst>
          </p:cNvPr>
          <p:cNvSpPr txBox="1"/>
          <p:nvPr/>
        </p:nvSpPr>
        <p:spPr>
          <a:xfrm>
            <a:off x="876243" y="326738"/>
            <a:ext cx="86610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3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 ExtraBold" panose="00000900000000000000" pitchFamily="50" charset="0"/>
              </a:rPr>
              <a:t>Modificación Páginas</a:t>
            </a:r>
            <a:r>
              <a:rPr lang="es-CO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 ExtraBold" panose="00000900000000000000" pitchFamily="50" charset="0"/>
              </a:rPr>
              <a:t> </a:t>
            </a:r>
            <a:r>
              <a:rPr lang="es-CO" sz="63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 ExtraBold" panose="00000900000000000000" pitchFamily="50" charset="0"/>
              </a:rPr>
              <a:t>web</a:t>
            </a:r>
            <a:endParaRPr lang="es-CL" sz="63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 ExtraBold" panose="00000900000000000000" pitchFamily="50" charset="0"/>
            </a:endParaRPr>
          </a:p>
        </p:txBody>
      </p:sp>
      <p:sp>
        <p:nvSpPr>
          <p:cNvPr id="18" name="txt párrafo">
            <a:extLst>
              <a:ext uri="{FF2B5EF4-FFF2-40B4-BE49-F238E27FC236}">
                <a16:creationId xmlns:a16="http://schemas.microsoft.com/office/drawing/2014/main" id="{8242F22C-2D77-16DC-540E-C395DB6EAD13}"/>
              </a:ext>
            </a:extLst>
          </p:cNvPr>
          <p:cNvSpPr txBox="1"/>
          <p:nvPr/>
        </p:nvSpPr>
        <p:spPr>
          <a:xfrm>
            <a:off x="944271" y="2415563"/>
            <a:ext cx="54850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✅ Modelo flexible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por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 horas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Tarifa: $50.000 COP / hora</a:t>
            </a:r>
          </a:p>
          <a:p>
            <a:pPr lvl="1"/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🎯 ¿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Cómo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funciona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es-E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Analizamos tu solicitud</a:t>
            </a:r>
          </a:p>
          <a:p>
            <a:pPr lvl="1"/>
            <a:r>
              <a:rPr lang="es-E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Te damos una estimación clara (tiempo + costo)</a:t>
            </a:r>
          </a:p>
          <a:p>
            <a:pPr lvl="1"/>
            <a:r>
              <a:rPr lang="es-E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Ejecutamos los cambios</a:t>
            </a:r>
          </a:p>
          <a:p>
            <a:pPr lvl="1"/>
            <a:r>
              <a:rPr lang="es-E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Entregamos resultados medibles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lvl="1"/>
            <a:endParaRPr lang="es-CO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algn="just"/>
            <a:endParaRPr lang="es-CL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</p:txBody>
      </p:sp>
      <p:sp>
        <p:nvSpPr>
          <p:cNvPr id="21" name="boton salmon">
            <a:extLst>
              <a:ext uri="{FF2B5EF4-FFF2-40B4-BE49-F238E27FC236}">
                <a16:creationId xmlns:a16="http://schemas.microsoft.com/office/drawing/2014/main" id="{4238B38A-A124-B910-2FCF-6AB24A2FE0FE}"/>
              </a:ext>
            </a:extLst>
          </p:cNvPr>
          <p:cNvSpPr/>
          <p:nvPr/>
        </p:nvSpPr>
        <p:spPr>
          <a:xfrm>
            <a:off x="1172200" y="5387974"/>
            <a:ext cx="900000" cy="32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A8072"/>
              </a:gs>
              <a:gs pos="100000">
                <a:srgbClr val="F95D4D"/>
              </a:gs>
            </a:gsLst>
          </a:gradFill>
          <a:effectLst>
            <a:outerShdw blurRad="127000" dist="63500" dir="5400000" algn="ctr" rotWithShape="0">
              <a:srgbClr val="000000">
                <a:alpha val="3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txt boton salmon">
            <a:extLst>
              <a:ext uri="{FF2B5EF4-FFF2-40B4-BE49-F238E27FC236}">
                <a16:creationId xmlns:a16="http://schemas.microsoft.com/office/drawing/2014/main" id="{611D9275-CDE0-C59D-CE56-62A1D9BDF8A8}"/>
              </a:ext>
            </a:extLst>
          </p:cNvPr>
          <p:cNvSpPr txBox="1"/>
          <p:nvPr/>
        </p:nvSpPr>
        <p:spPr>
          <a:xfrm>
            <a:off x="1251200" y="5361679"/>
            <a:ext cx="731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Más</a:t>
            </a:r>
          </a:p>
        </p:txBody>
      </p:sp>
      <p:pic>
        <p:nvPicPr>
          <p:cNvPr id="34" name="icono plus 1">
            <a:extLst>
              <a:ext uri="{FF2B5EF4-FFF2-40B4-BE49-F238E27FC236}">
                <a16:creationId xmlns:a16="http://schemas.microsoft.com/office/drawing/2014/main" id="{F380D9B6-2749-3057-BC9B-3CC99F674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68" y="5495974"/>
            <a:ext cx="216000" cy="216000"/>
          </a:xfrm>
          <a:prstGeom prst="rect">
            <a:avLst/>
          </a:prstGeom>
        </p:spPr>
      </p:pic>
      <p:pic>
        <p:nvPicPr>
          <p:cNvPr id="35" name="icono plus 2">
            <a:extLst>
              <a:ext uri="{FF2B5EF4-FFF2-40B4-BE49-F238E27FC236}">
                <a16:creationId xmlns:a16="http://schemas.microsoft.com/office/drawing/2014/main" id="{8A75A3F1-B9FF-D96C-D7B9-2D58233F2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124" y="3416300"/>
            <a:ext cx="216000" cy="216000"/>
          </a:xfrm>
          <a:prstGeom prst="rect">
            <a:avLst/>
          </a:prstGeom>
        </p:spPr>
      </p:pic>
      <p:pic>
        <p:nvPicPr>
          <p:cNvPr id="36" name="icono plus 3">
            <a:extLst>
              <a:ext uri="{FF2B5EF4-FFF2-40B4-BE49-F238E27FC236}">
                <a16:creationId xmlns:a16="http://schemas.microsoft.com/office/drawing/2014/main" id="{B5C95DCD-234C-016F-198C-3AE9AA212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27" y="671766"/>
            <a:ext cx="216000" cy="216000"/>
          </a:xfrm>
          <a:prstGeom prst="rect">
            <a:avLst/>
          </a:prstGeom>
        </p:spPr>
      </p:pic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4D6C11CA-173D-ECEF-E907-5C1A2F4FDA70}"/>
              </a:ext>
            </a:extLst>
          </p:cNvPr>
          <p:cNvCxnSpPr/>
          <p:nvPr/>
        </p:nvCxnSpPr>
        <p:spPr>
          <a:xfrm>
            <a:off x="10187027" y="946998"/>
            <a:ext cx="0" cy="5911002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e 2">
            <a:extLst>
              <a:ext uri="{FF2B5EF4-FFF2-40B4-BE49-F238E27FC236}">
                <a16:creationId xmlns:a16="http://schemas.microsoft.com/office/drawing/2014/main" id="{09DA64B0-4A6B-44C7-3C99-0C3290767B69}"/>
              </a:ext>
            </a:extLst>
          </p:cNvPr>
          <p:cNvSpPr/>
          <p:nvPr/>
        </p:nvSpPr>
        <p:spPr>
          <a:xfrm>
            <a:off x="647712" y="2205951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Elipse 3">
            <a:extLst>
              <a:ext uri="{FF2B5EF4-FFF2-40B4-BE49-F238E27FC236}">
                <a16:creationId xmlns:a16="http://schemas.microsoft.com/office/drawing/2014/main" id="{81476512-F099-B477-92A7-7E5A9F2FA1E9}"/>
              </a:ext>
            </a:extLst>
          </p:cNvPr>
          <p:cNvSpPr/>
          <p:nvPr/>
        </p:nvSpPr>
        <p:spPr>
          <a:xfrm>
            <a:off x="593712" y="244597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Elipse 4">
            <a:extLst>
              <a:ext uri="{FF2B5EF4-FFF2-40B4-BE49-F238E27FC236}">
                <a16:creationId xmlns:a16="http://schemas.microsoft.com/office/drawing/2014/main" id="{EC62DDEE-D4D6-DB28-C47B-E3C1F69AC40E}"/>
              </a:ext>
            </a:extLst>
          </p:cNvPr>
          <p:cNvSpPr/>
          <p:nvPr/>
        </p:nvSpPr>
        <p:spPr>
          <a:xfrm>
            <a:off x="647712" y="2794007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Elipse 5">
            <a:extLst>
              <a:ext uri="{FF2B5EF4-FFF2-40B4-BE49-F238E27FC236}">
                <a16:creationId xmlns:a16="http://schemas.microsoft.com/office/drawing/2014/main" id="{1D68E400-6485-E326-6334-B74F9E010ABF}"/>
              </a:ext>
            </a:extLst>
          </p:cNvPr>
          <p:cNvSpPr/>
          <p:nvPr/>
        </p:nvSpPr>
        <p:spPr>
          <a:xfrm>
            <a:off x="647712" y="3034035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01BEC-482C-FF03-4712-778A1B78A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28" y="1342400"/>
            <a:ext cx="5336018" cy="4002013"/>
          </a:xfrm>
          <a:prstGeom prst="rect">
            <a:avLst/>
          </a:prstGeom>
          <a:effectLst>
            <a:outerShdw blurRad="152400" dist="63500" sx="110000" sy="110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Qué es Next.js y para qué sirve">
            <a:extLst>
              <a:ext uri="{FF2B5EF4-FFF2-40B4-BE49-F238E27FC236}">
                <a16:creationId xmlns:a16="http://schemas.microsoft.com/office/drawing/2014/main" id="{7667BF33-B694-CB10-4310-4B1CF6A1E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21" y="5849401"/>
            <a:ext cx="1361937" cy="906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33" name="Picture 9" descr="Understanding Principles of Python | by Mr. Huseyin | Dev Genius">
            <a:extLst>
              <a:ext uri="{FF2B5EF4-FFF2-40B4-BE49-F238E27FC236}">
                <a16:creationId xmlns:a16="http://schemas.microsoft.com/office/drawing/2014/main" id="{D501859D-A495-C2B4-AF9C-63E1C783E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52" y="5849401"/>
            <a:ext cx="1636239" cy="920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35" name="Picture 11" descr="MySQL — Wikipedia">
            <a:extLst>
              <a:ext uri="{FF2B5EF4-FFF2-40B4-BE49-F238E27FC236}">
                <a16:creationId xmlns:a16="http://schemas.microsoft.com/office/drawing/2014/main" id="{74EAFDEF-1BCC-AAA6-9F0B-C262F748D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00" y="5850716"/>
            <a:ext cx="1733168" cy="894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7334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rra blanca">
            <a:extLst>
              <a:ext uri="{FF2B5EF4-FFF2-40B4-BE49-F238E27FC236}">
                <a16:creationId xmlns:a16="http://schemas.microsoft.com/office/drawing/2014/main" id="{56639201-8249-80E0-0981-B7674D318636}"/>
              </a:ext>
            </a:extLst>
          </p:cNvPr>
          <p:cNvSpPr/>
          <p:nvPr/>
        </p:nvSpPr>
        <p:spPr>
          <a:xfrm>
            <a:off x="5538175" y="-12700"/>
            <a:ext cx="5360888" cy="6858000"/>
          </a:xfrm>
          <a:custGeom>
            <a:avLst/>
            <a:gdLst>
              <a:gd name="connsiteX0" fmla="*/ 0 w 4120896"/>
              <a:gd name="connsiteY0" fmla="*/ 6858000 h 6858000"/>
              <a:gd name="connsiteX1" fmla="*/ 3122279 w 4120896"/>
              <a:gd name="connsiteY1" fmla="*/ 0 h 6858000"/>
              <a:gd name="connsiteX2" fmla="*/ 4120896 w 4120896"/>
              <a:gd name="connsiteY2" fmla="*/ 0 h 6858000"/>
              <a:gd name="connsiteX3" fmla="*/ 998617 w 4120896"/>
              <a:gd name="connsiteY3" fmla="*/ 6858000 h 6858000"/>
              <a:gd name="connsiteX4" fmla="*/ 0 w 4120896"/>
              <a:gd name="connsiteY4" fmla="*/ 6858000 h 6858000"/>
              <a:gd name="connsiteX0" fmla="*/ 0 w 4120896"/>
              <a:gd name="connsiteY0" fmla="*/ 6858000 h 6882384"/>
              <a:gd name="connsiteX1" fmla="*/ 3122279 w 4120896"/>
              <a:gd name="connsiteY1" fmla="*/ 0 h 6882384"/>
              <a:gd name="connsiteX2" fmla="*/ 4120896 w 4120896"/>
              <a:gd name="connsiteY2" fmla="*/ 0 h 6882384"/>
              <a:gd name="connsiteX3" fmla="*/ 401209 w 4120896"/>
              <a:gd name="connsiteY3" fmla="*/ 6882384 h 6882384"/>
              <a:gd name="connsiteX4" fmla="*/ 0 w 4120896"/>
              <a:gd name="connsiteY4" fmla="*/ 6858000 h 6882384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882384 h 6931152"/>
              <a:gd name="connsiteX4" fmla="*/ 0 w 4169664"/>
              <a:gd name="connsiteY4" fmla="*/ 6931152 h 6931152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931152 h 6931152"/>
              <a:gd name="connsiteX4" fmla="*/ 0 w 4169664"/>
              <a:gd name="connsiteY4" fmla="*/ 6931152 h 693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664" h="6931152">
                <a:moveTo>
                  <a:pt x="0" y="6931152"/>
                </a:moveTo>
                <a:lnTo>
                  <a:pt x="3171047" y="0"/>
                </a:lnTo>
                <a:lnTo>
                  <a:pt x="4169664" y="0"/>
                </a:lnTo>
                <a:lnTo>
                  <a:pt x="449977" y="6931152"/>
                </a:lnTo>
                <a:lnTo>
                  <a:pt x="0" y="693115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barra salmon">
            <a:extLst>
              <a:ext uri="{FF2B5EF4-FFF2-40B4-BE49-F238E27FC236}">
                <a16:creationId xmlns:a16="http://schemas.microsoft.com/office/drawing/2014/main" id="{E5CA8C88-A5E1-19D7-9744-1D5E1F0C0EB2}"/>
              </a:ext>
            </a:extLst>
          </p:cNvPr>
          <p:cNvSpPr/>
          <p:nvPr/>
        </p:nvSpPr>
        <p:spPr>
          <a:xfrm>
            <a:off x="8156655" y="1032148"/>
            <a:ext cx="4060745" cy="5813152"/>
          </a:xfrm>
          <a:custGeom>
            <a:avLst/>
            <a:gdLst>
              <a:gd name="connsiteX0" fmla="*/ 4048045 w 4048045"/>
              <a:gd name="connsiteY0" fmla="*/ 0 h 5813152"/>
              <a:gd name="connsiteX1" fmla="*/ 4048045 w 4048045"/>
              <a:gd name="connsiteY1" fmla="*/ 1565671 h 5813152"/>
              <a:gd name="connsiteX2" fmla="*/ 578530 w 4048045"/>
              <a:gd name="connsiteY2" fmla="*/ 5813152 h 5813152"/>
              <a:gd name="connsiteX3" fmla="*/ 0 w 4048045"/>
              <a:gd name="connsiteY3" fmla="*/ 5813152 h 5813152"/>
              <a:gd name="connsiteX4" fmla="*/ 4048045 w 4048045"/>
              <a:gd name="connsiteY4" fmla="*/ 0 h 581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045" h="5813152">
                <a:moveTo>
                  <a:pt x="4048045" y="0"/>
                </a:moveTo>
                <a:lnTo>
                  <a:pt x="4048045" y="1565671"/>
                </a:lnTo>
                <a:lnTo>
                  <a:pt x="578530" y="5813152"/>
                </a:lnTo>
                <a:lnTo>
                  <a:pt x="0" y="5813152"/>
                </a:lnTo>
                <a:lnTo>
                  <a:pt x="4048045" y="0"/>
                </a:lnTo>
                <a:close/>
              </a:path>
            </a:pathLst>
          </a:custGeom>
          <a:gradFill flip="none" rotWithShape="1">
            <a:gsLst>
              <a:gs pos="0">
                <a:srgbClr val="F95D4D"/>
              </a:gs>
              <a:gs pos="100000">
                <a:srgbClr val="FA8072"/>
              </a:gs>
            </a:gsLst>
            <a:lin ang="13500000" scaled="1"/>
            <a:tileRect/>
          </a:gradFill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icono ubicación">
            <a:extLst>
              <a:ext uri="{FF2B5EF4-FFF2-40B4-BE49-F238E27FC236}">
                <a16:creationId xmlns:a16="http://schemas.microsoft.com/office/drawing/2014/main" id="{53E87620-B709-91CA-972F-A7677996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29" y="2209650"/>
            <a:ext cx="252000" cy="252000"/>
          </a:xfrm>
          <a:prstGeom prst="rect">
            <a:avLst/>
          </a:prstGeom>
        </p:spPr>
      </p:pic>
      <p:sp>
        <p:nvSpPr>
          <p:cNvPr id="20" name="txt ubicación">
            <a:extLst>
              <a:ext uri="{FF2B5EF4-FFF2-40B4-BE49-F238E27FC236}">
                <a16:creationId xmlns:a16="http://schemas.microsoft.com/office/drawing/2014/main" id="{0D8509D1-51F9-31C6-0433-AC608A11F0A1}"/>
              </a:ext>
            </a:extLst>
          </p:cNvPr>
          <p:cNvSpPr txBox="1"/>
          <p:nvPr/>
        </p:nvSpPr>
        <p:spPr>
          <a:xfrm>
            <a:off x="1283970" y="2118367"/>
            <a:ext cx="29322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Antivirus Personal                                                     </a:t>
            </a:r>
          </a:p>
          <a:p>
            <a:r>
              <a:rPr lang="es-CO" sz="20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5 Office 365 Personal</a:t>
            </a:r>
          </a:p>
          <a:p>
            <a:r>
              <a:rPr lang="es-CO" sz="20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Windows 11 Personal</a:t>
            </a:r>
          </a:p>
          <a:p>
            <a:r>
              <a:rPr lang="es-CO" sz="20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Optimización Personal</a:t>
            </a:r>
          </a:p>
          <a:p>
            <a:endParaRPr lang="es-CL" sz="2000" dirty="0">
              <a:solidFill>
                <a:srgbClr val="FA8072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</p:txBody>
      </p:sp>
      <p:pic>
        <p:nvPicPr>
          <p:cNvPr id="23" name="icono flecha">
            <a:extLst>
              <a:ext uri="{FF2B5EF4-FFF2-40B4-BE49-F238E27FC236}">
                <a16:creationId xmlns:a16="http://schemas.microsoft.com/office/drawing/2014/main" id="{1C5E14EA-E793-37E0-58AA-047936A07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0" y="330200"/>
            <a:ext cx="216000" cy="216000"/>
          </a:xfrm>
          <a:prstGeom prst="rect">
            <a:avLst/>
          </a:prstGeom>
        </p:spPr>
      </p:pic>
      <p:sp>
        <p:nvSpPr>
          <p:cNvPr id="24" name="Signo menos">
            <a:extLst>
              <a:ext uri="{FF2B5EF4-FFF2-40B4-BE49-F238E27FC236}">
                <a16:creationId xmlns:a16="http://schemas.microsoft.com/office/drawing/2014/main" id="{B3E95D4E-BF34-1E97-B221-F32E49ECC5A3}"/>
              </a:ext>
            </a:extLst>
          </p:cNvPr>
          <p:cNvSpPr/>
          <p:nvPr/>
        </p:nvSpPr>
        <p:spPr>
          <a:xfrm>
            <a:off x="963200" y="273001"/>
            <a:ext cx="288000" cy="288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txt título">
            <a:extLst>
              <a:ext uri="{FF2B5EF4-FFF2-40B4-BE49-F238E27FC236}">
                <a16:creationId xmlns:a16="http://schemas.microsoft.com/office/drawing/2014/main" id="{046007D2-51BF-CC7A-02F0-FF6CEB2A2D22}"/>
              </a:ext>
            </a:extLst>
          </p:cNvPr>
          <p:cNvSpPr txBox="1"/>
          <p:nvPr/>
        </p:nvSpPr>
        <p:spPr>
          <a:xfrm>
            <a:off x="892522" y="438200"/>
            <a:ext cx="7905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 ExtraBold" panose="00000900000000000000" pitchFamily="50" charset="0"/>
              </a:rPr>
              <a:t>Mantenimientos de computadores</a:t>
            </a:r>
            <a:endParaRPr lang="es-CL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 ExtraBold" panose="00000900000000000000" pitchFamily="50" charset="0"/>
            </a:endParaRPr>
          </a:p>
        </p:txBody>
      </p:sp>
      <p:pic>
        <p:nvPicPr>
          <p:cNvPr id="34" name="icono plus 1">
            <a:extLst>
              <a:ext uri="{FF2B5EF4-FFF2-40B4-BE49-F238E27FC236}">
                <a16:creationId xmlns:a16="http://schemas.microsoft.com/office/drawing/2014/main" id="{F380D9B6-2749-3057-BC9B-3CC99F674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21" y="5373779"/>
            <a:ext cx="216000" cy="216000"/>
          </a:xfrm>
          <a:prstGeom prst="rect">
            <a:avLst/>
          </a:prstGeom>
        </p:spPr>
      </p:pic>
      <p:pic>
        <p:nvPicPr>
          <p:cNvPr id="35" name="icono plus 2">
            <a:extLst>
              <a:ext uri="{FF2B5EF4-FFF2-40B4-BE49-F238E27FC236}">
                <a16:creationId xmlns:a16="http://schemas.microsoft.com/office/drawing/2014/main" id="{8A75A3F1-B9FF-D96C-D7B9-2D58233F2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124" y="3416300"/>
            <a:ext cx="216000" cy="216000"/>
          </a:xfrm>
          <a:prstGeom prst="rect">
            <a:avLst/>
          </a:prstGeom>
        </p:spPr>
      </p:pic>
      <p:pic>
        <p:nvPicPr>
          <p:cNvPr id="36" name="icono plus 3">
            <a:extLst>
              <a:ext uri="{FF2B5EF4-FFF2-40B4-BE49-F238E27FC236}">
                <a16:creationId xmlns:a16="http://schemas.microsoft.com/office/drawing/2014/main" id="{B5C95DCD-234C-016F-198C-3AE9AA212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27" y="671766"/>
            <a:ext cx="216000" cy="216000"/>
          </a:xfrm>
          <a:prstGeom prst="rect">
            <a:avLst/>
          </a:prstGeom>
        </p:spPr>
      </p:pic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4D6C11CA-173D-ECEF-E907-5C1A2F4FDA70}"/>
              </a:ext>
            </a:extLst>
          </p:cNvPr>
          <p:cNvCxnSpPr/>
          <p:nvPr/>
        </p:nvCxnSpPr>
        <p:spPr>
          <a:xfrm>
            <a:off x="10187027" y="946998"/>
            <a:ext cx="0" cy="5911002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e 2">
            <a:extLst>
              <a:ext uri="{FF2B5EF4-FFF2-40B4-BE49-F238E27FC236}">
                <a16:creationId xmlns:a16="http://schemas.microsoft.com/office/drawing/2014/main" id="{09DA64B0-4A6B-44C7-3C99-0C3290767B69}"/>
              </a:ext>
            </a:extLst>
          </p:cNvPr>
          <p:cNvSpPr/>
          <p:nvPr/>
        </p:nvSpPr>
        <p:spPr>
          <a:xfrm>
            <a:off x="647712" y="2205951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Elipse 3">
            <a:extLst>
              <a:ext uri="{FF2B5EF4-FFF2-40B4-BE49-F238E27FC236}">
                <a16:creationId xmlns:a16="http://schemas.microsoft.com/office/drawing/2014/main" id="{81476512-F099-B477-92A7-7E5A9F2FA1E9}"/>
              </a:ext>
            </a:extLst>
          </p:cNvPr>
          <p:cNvSpPr/>
          <p:nvPr/>
        </p:nvSpPr>
        <p:spPr>
          <a:xfrm>
            <a:off x="593712" y="244597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Elipse 4">
            <a:extLst>
              <a:ext uri="{FF2B5EF4-FFF2-40B4-BE49-F238E27FC236}">
                <a16:creationId xmlns:a16="http://schemas.microsoft.com/office/drawing/2014/main" id="{EC62DDEE-D4D6-DB28-C47B-E3C1F69AC40E}"/>
              </a:ext>
            </a:extLst>
          </p:cNvPr>
          <p:cNvSpPr/>
          <p:nvPr/>
        </p:nvSpPr>
        <p:spPr>
          <a:xfrm>
            <a:off x="647712" y="2794007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Elipse 5">
            <a:extLst>
              <a:ext uri="{FF2B5EF4-FFF2-40B4-BE49-F238E27FC236}">
                <a16:creationId xmlns:a16="http://schemas.microsoft.com/office/drawing/2014/main" id="{1D68E400-6485-E326-6334-B74F9E010ABF}"/>
              </a:ext>
            </a:extLst>
          </p:cNvPr>
          <p:cNvSpPr/>
          <p:nvPr/>
        </p:nvSpPr>
        <p:spPr>
          <a:xfrm>
            <a:off x="647712" y="3034035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cono ubicación">
            <a:extLst>
              <a:ext uri="{FF2B5EF4-FFF2-40B4-BE49-F238E27FC236}">
                <a16:creationId xmlns:a16="http://schemas.microsoft.com/office/drawing/2014/main" id="{8F9DE214-63DD-F74E-18E7-F504BB0EA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13" y="6102289"/>
            <a:ext cx="252000" cy="252000"/>
          </a:xfrm>
          <a:prstGeom prst="rect">
            <a:avLst/>
          </a:prstGeom>
        </p:spPr>
      </p:pic>
      <p:pic>
        <p:nvPicPr>
          <p:cNvPr id="2050" name="Picture 2" descr="Gif Computadora">
            <a:extLst>
              <a:ext uri="{FF2B5EF4-FFF2-40B4-BE49-F238E27FC236}">
                <a16:creationId xmlns:a16="http://schemas.microsoft.com/office/drawing/2014/main" id="{52629F9E-A5BA-06C6-021F-6A90E1C21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00" y="3790972"/>
            <a:ext cx="4762500" cy="2667000"/>
          </a:xfrm>
          <a:prstGeom prst="rect">
            <a:avLst/>
          </a:prstGeom>
          <a:effectLst>
            <a:outerShdw blurRad="152400" dist="63500" sx="110000" sy="110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xt ubicación">
            <a:extLst>
              <a:ext uri="{FF2B5EF4-FFF2-40B4-BE49-F238E27FC236}">
                <a16:creationId xmlns:a16="http://schemas.microsoft.com/office/drawing/2014/main" id="{7758C2B7-ACFF-6C09-0434-E5D6371917B6}"/>
              </a:ext>
            </a:extLst>
          </p:cNvPr>
          <p:cNvSpPr txBox="1"/>
          <p:nvPr/>
        </p:nvSpPr>
        <p:spPr>
          <a:xfrm>
            <a:off x="4563439" y="2132287"/>
            <a:ext cx="2932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200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$190.00 pesos Anual                                                     </a:t>
            </a:r>
          </a:p>
          <a:p>
            <a:r>
              <a:rPr lang="en-US" dirty="0"/>
              <a:t>$467.000 Pesos </a:t>
            </a:r>
            <a:r>
              <a:rPr lang="en-US" dirty="0" err="1"/>
              <a:t>Anual</a:t>
            </a:r>
            <a:endParaRPr lang="es-CO" dirty="0"/>
          </a:p>
          <a:p>
            <a:r>
              <a:rPr lang="es-CO" dirty="0"/>
              <a:t>$972.000 Pesos</a:t>
            </a:r>
          </a:p>
          <a:p>
            <a:r>
              <a:rPr lang="es-CL" dirty="0"/>
              <a:t>$56.000 Pesos Anual</a:t>
            </a:r>
          </a:p>
        </p:txBody>
      </p:sp>
      <p:sp>
        <p:nvSpPr>
          <p:cNvPr id="4" name="txt ubicación">
            <a:extLst>
              <a:ext uri="{FF2B5EF4-FFF2-40B4-BE49-F238E27FC236}">
                <a16:creationId xmlns:a16="http://schemas.microsoft.com/office/drawing/2014/main" id="{F9CC0CBD-01F7-0DDD-BD22-62B186D6E2C5}"/>
              </a:ext>
            </a:extLst>
          </p:cNvPr>
          <p:cNvSpPr txBox="1"/>
          <p:nvPr/>
        </p:nvSpPr>
        <p:spPr>
          <a:xfrm>
            <a:off x="10430370" y="5988598"/>
            <a:ext cx="2206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err="1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Androdri</a:t>
            </a:r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 S.A.S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servicios@androdri.com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+57 3224612382</a:t>
            </a:r>
          </a:p>
        </p:txBody>
      </p:sp>
    </p:spTree>
    <p:extLst>
      <p:ext uri="{BB962C8B-B14F-4D97-AF65-F5344CB8AC3E}">
        <p14:creationId xmlns:p14="http://schemas.microsoft.com/office/powerpoint/2010/main" val="379796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rra blanca">
            <a:extLst>
              <a:ext uri="{FF2B5EF4-FFF2-40B4-BE49-F238E27FC236}">
                <a16:creationId xmlns:a16="http://schemas.microsoft.com/office/drawing/2014/main" id="{56639201-8249-80E0-0981-B7674D318636}"/>
              </a:ext>
            </a:extLst>
          </p:cNvPr>
          <p:cNvSpPr/>
          <p:nvPr/>
        </p:nvSpPr>
        <p:spPr>
          <a:xfrm>
            <a:off x="5538175" y="-12700"/>
            <a:ext cx="5360888" cy="6858000"/>
          </a:xfrm>
          <a:custGeom>
            <a:avLst/>
            <a:gdLst>
              <a:gd name="connsiteX0" fmla="*/ 0 w 4120896"/>
              <a:gd name="connsiteY0" fmla="*/ 6858000 h 6858000"/>
              <a:gd name="connsiteX1" fmla="*/ 3122279 w 4120896"/>
              <a:gd name="connsiteY1" fmla="*/ 0 h 6858000"/>
              <a:gd name="connsiteX2" fmla="*/ 4120896 w 4120896"/>
              <a:gd name="connsiteY2" fmla="*/ 0 h 6858000"/>
              <a:gd name="connsiteX3" fmla="*/ 998617 w 4120896"/>
              <a:gd name="connsiteY3" fmla="*/ 6858000 h 6858000"/>
              <a:gd name="connsiteX4" fmla="*/ 0 w 4120896"/>
              <a:gd name="connsiteY4" fmla="*/ 6858000 h 6858000"/>
              <a:gd name="connsiteX0" fmla="*/ 0 w 4120896"/>
              <a:gd name="connsiteY0" fmla="*/ 6858000 h 6882384"/>
              <a:gd name="connsiteX1" fmla="*/ 3122279 w 4120896"/>
              <a:gd name="connsiteY1" fmla="*/ 0 h 6882384"/>
              <a:gd name="connsiteX2" fmla="*/ 4120896 w 4120896"/>
              <a:gd name="connsiteY2" fmla="*/ 0 h 6882384"/>
              <a:gd name="connsiteX3" fmla="*/ 401209 w 4120896"/>
              <a:gd name="connsiteY3" fmla="*/ 6882384 h 6882384"/>
              <a:gd name="connsiteX4" fmla="*/ 0 w 4120896"/>
              <a:gd name="connsiteY4" fmla="*/ 6858000 h 6882384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882384 h 6931152"/>
              <a:gd name="connsiteX4" fmla="*/ 0 w 4169664"/>
              <a:gd name="connsiteY4" fmla="*/ 6931152 h 6931152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931152 h 6931152"/>
              <a:gd name="connsiteX4" fmla="*/ 0 w 4169664"/>
              <a:gd name="connsiteY4" fmla="*/ 6931152 h 693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664" h="6931152">
                <a:moveTo>
                  <a:pt x="0" y="6931152"/>
                </a:moveTo>
                <a:lnTo>
                  <a:pt x="3171047" y="0"/>
                </a:lnTo>
                <a:lnTo>
                  <a:pt x="4169664" y="0"/>
                </a:lnTo>
                <a:lnTo>
                  <a:pt x="449977" y="6931152"/>
                </a:lnTo>
                <a:lnTo>
                  <a:pt x="0" y="693115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barra salmon">
            <a:extLst>
              <a:ext uri="{FF2B5EF4-FFF2-40B4-BE49-F238E27FC236}">
                <a16:creationId xmlns:a16="http://schemas.microsoft.com/office/drawing/2014/main" id="{E5CA8C88-A5E1-19D7-9744-1D5E1F0C0EB2}"/>
              </a:ext>
            </a:extLst>
          </p:cNvPr>
          <p:cNvSpPr/>
          <p:nvPr/>
        </p:nvSpPr>
        <p:spPr>
          <a:xfrm>
            <a:off x="8156655" y="1032148"/>
            <a:ext cx="4060745" cy="5813152"/>
          </a:xfrm>
          <a:custGeom>
            <a:avLst/>
            <a:gdLst>
              <a:gd name="connsiteX0" fmla="*/ 4048045 w 4048045"/>
              <a:gd name="connsiteY0" fmla="*/ 0 h 5813152"/>
              <a:gd name="connsiteX1" fmla="*/ 4048045 w 4048045"/>
              <a:gd name="connsiteY1" fmla="*/ 1565671 h 5813152"/>
              <a:gd name="connsiteX2" fmla="*/ 578530 w 4048045"/>
              <a:gd name="connsiteY2" fmla="*/ 5813152 h 5813152"/>
              <a:gd name="connsiteX3" fmla="*/ 0 w 4048045"/>
              <a:gd name="connsiteY3" fmla="*/ 5813152 h 5813152"/>
              <a:gd name="connsiteX4" fmla="*/ 4048045 w 4048045"/>
              <a:gd name="connsiteY4" fmla="*/ 0 h 581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045" h="5813152">
                <a:moveTo>
                  <a:pt x="4048045" y="0"/>
                </a:moveTo>
                <a:lnTo>
                  <a:pt x="4048045" y="1565671"/>
                </a:lnTo>
                <a:lnTo>
                  <a:pt x="578530" y="5813152"/>
                </a:lnTo>
                <a:lnTo>
                  <a:pt x="0" y="5813152"/>
                </a:lnTo>
                <a:lnTo>
                  <a:pt x="4048045" y="0"/>
                </a:lnTo>
                <a:close/>
              </a:path>
            </a:pathLst>
          </a:custGeom>
          <a:gradFill flip="none" rotWithShape="1">
            <a:gsLst>
              <a:gs pos="0">
                <a:srgbClr val="F95D4D"/>
              </a:gs>
              <a:gs pos="100000">
                <a:srgbClr val="FA8072"/>
              </a:gs>
            </a:gsLst>
            <a:lin ang="13500000" scaled="1"/>
            <a:tileRect/>
          </a:gradFill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3" name="icono flecha">
            <a:extLst>
              <a:ext uri="{FF2B5EF4-FFF2-40B4-BE49-F238E27FC236}">
                <a16:creationId xmlns:a16="http://schemas.microsoft.com/office/drawing/2014/main" id="{1C5E14EA-E793-37E0-58AA-047936A07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0" y="330200"/>
            <a:ext cx="216000" cy="216000"/>
          </a:xfrm>
          <a:prstGeom prst="rect">
            <a:avLst/>
          </a:prstGeom>
        </p:spPr>
      </p:pic>
      <p:sp>
        <p:nvSpPr>
          <p:cNvPr id="24" name="Signo menos">
            <a:extLst>
              <a:ext uri="{FF2B5EF4-FFF2-40B4-BE49-F238E27FC236}">
                <a16:creationId xmlns:a16="http://schemas.microsoft.com/office/drawing/2014/main" id="{B3E95D4E-BF34-1E97-B221-F32E49ECC5A3}"/>
              </a:ext>
            </a:extLst>
          </p:cNvPr>
          <p:cNvSpPr/>
          <p:nvPr/>
        </p:nvSpPr>
        <p:spPr>
          <a:xfrm>
            <a:off x="963200" y="273001"/>
            <a:ext cx="288000" cy="288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txt título">
            <a:extLst>
              <a:ext uri="{FF2B5EF4-FFF2-40B4-BE49-F238E27FC236}">
                <a16:creationId xmlns:a16="http://schemas.microsoft.com/office/drawing/2014/main" id="{046007D2-51BF-CC7A-02F0-FF6CEB2A2D22}"/>
              </a:ext>
            </a:extLst>
          </p:cNvPr>
          <p:cNvSpPr txBox="1"/>
          <p:nvPr/>
        </p:nvSpPr>
        <p:spPr>
          <a:xfrm>
            <a:off x="875400" y="493539"/>
            <a:ext cx="5573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 ExtraBold" panose="00000900000000000000" pitchFamily="50" charset="0"/>
              </a:rPr>
              <a:t>Capacitaciones  $70.000 por Hora</a:t>
            </a:r>
            <a:endParaRPr lang="es-CL" sz="4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 ExtraBold" panose="00000900000000000000" pitchFamily="50" charset="0"/>
            </a:endParaRPr>
          </a:p>
        </p:txBody>
      </p:sp>
      <p:sp>
        <p:nvSpPr>
          <p:cNvPr id="18" name="txt párrafo">
            <a:extLst>
              <a:ext uri="{FF2B5EF4-FFF2-40B4-BE49-F238E27FC236}">
                <a16:creationId xmlns:a16="http://schemas.microsoft.com/office/drawing/2014/main" id="{8242F22C-2D77-16DC-540E-C395DB6EAD13}"/>
              </a:ext>
            </a:extLst>
          </p:cNvPr>
          <p:cNvSpPr txBox="1"/>
          <p:nvPr/>
        </p:nvSpPr>
        <p:spPr>
          <a:xfrm>
            <a:off x="975653" y="1855816"/>
            <a:ext cx="537260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Python</a:t>
            </a:r>
          </a:p>
          <a:p>
            <a:pPr lvl="1"/>
            <a:r>
              <a:rPr lang="es-MX" sz="1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Fundamentos, 3 patrones, base de datos, CRUD, APIS, Despliegues</a:t>
            </a:r>
            <a:endParaRPr lang="es-CO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NextJS</a:t>
            </a:r>
            <a:endParaRPr lang="es-CO" sz="1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lvl="1"/>
            <a:r>
              <a:rPr lang="es-MX" sz="1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Fundamentos, 3 patrones, base de datos, CRUD, APIS, Despliegues</a:t>
            </a:r>
            <a:endParaRPr lang="es-CO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Sql</a:t>
            </a:r>
            <a:r>
              <a:rPr lang="es-MX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 Oracle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Crear Database, Select , Delete, Update, Inserts, Procedure , Function, package , vistas, triggers.</a:t>
            </a:r>
            <a:endParaRPr lang="es-CO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Mysql</a:t>
            </a:r>
            <a:endParaRPr lang="es-MX" sz="1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Crear Database, Select , Delete, Update, Inserts, Procedure , Function, package , vistas, triggers.</a:t>
            </a:r>
            <a:endParaRPr lang="es-CO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Scrum</a:t>
            </a:r>
          </a:p>
          <a:p>
            <a:pPr lvl="1"/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Definiciones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, Roles,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Eventos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Artefactos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aplicados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 a un Proyecto.</a:t>
            </a:r>
            <a:endParaRPr lang="es-CO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Seguridad Informática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Kali Linux, Hacking DevOps, OWASP, Wireshark, Metasploit, ISO 27001 </a:t>
            </a:r>
            <a:endParaRPr lang="es-CO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  <a:p>
            <a:pPr algn="just"/>
            <a:endParaRPr lang="es-CL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ble Lt" pitchFamily="2" charset="0"/>
              <a:cs typeface="Arial" panose="020B0604020202020204" pitchFamily="34" charset="0"/>
            </a:endParaRPr>
          </a:p>
        </p:txBody>
      </p:sp>
      <p:pic>
        <p:nvPicPr>
          <p:cNvPr id="34" name="icono plus 1">
            <a:extLst>
              <a:ext uri="{FF2B5EF4-FFF2-40B4-BE49-F238E27FC236}">
                <a16:creationId xmlns:a16="http://schemas.microsoft.com/office/drawing/2014/main" id="{F380D9B6-2749-3057-BC9B-3CC99F67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21" y="5373779"/>
            <a:ext cx="216000" cy="216000"/>
          </a:xfrm>
          <a:prstGeom prst="rect">
            <a:avLst/>
          </a:prstGeom>
        </p:spPr>
      </p:pic>
      <p:pic>
        <p:nvPicPr>
          <p:cNvPr id="35" name="icono plus 2">
            <a:extLst>
              <a:ext uri="{FF2B5EF4-FFF2-40B4-BE49-F238E27FC236}">
                <a16:creationId xmlns:a16="http://schemas.microsoft.com/office/drawing/2014/main" id="{8A75A3F1-B9FF-D96C-D7B9-2D58233F20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124" y="3416300"/>
            <a:ext cx="216000" cy="216000"/>
          </a:xfrm>
          <a:prstGeom prst="rect">
            <a:avLst/>
          </a:prstGeom>
        </p:spPr>
      </p:pic>
      <p:pic>
        <p:nvPicPr>
          <p:cNvPr id="36" name="icono plus 3">
            <a:extLst>
              <a:ext uri="{FF2B5EF4-FFF2-40B4-BE49-F238E27FC236}">
                <a16:creationId xmlns:a16="http://schemas.microsoft.com/office/drawing/2014/main" id="{B5C95DCD-234C-016F-198C-3AE9AA212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27" y="671766"/>
            <a:ext cx="216000" cy="216000"/>
          </a:xfrm>
          <a:prstGeom prst="rect">
            <a:avLst/>
          </a:prstGeom>
        </p:spPr>
      </p:pic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4D6C11CA-173D-ECEF-E907-5C1A2F4FDA70}"/>
              </a:ext>
            </a:extLst>
          </p:cNvPr>
          <p:cNvCxnSpPr/>
          <p:nvPr/>
        </p:nvCxnSpPr>
        <p:spPr>
          <a:xfrm>
            <a:off x="10187027" y="946998"/>
            <a:ext cx="0" cy="5911002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e 2">
            <a:extLst>
              <a:ext uri="{FF2B5EF4-FFF2-40B4-BE49-F238E27FC236}">
                <a16:creationId xmlns:a16="http://schemas.microsoft.com/office/drawing/2014/main" id="{09DA64B0-4A6B-44C7-3C99-0C3290767B69}"/>
              </a:ext>
            </a:extLst>
          </p:cNvPr>
          <p:cNvSpPr/>
          <p:nvPr/>
        </p:nvSpPr>
        <p:spPr>
          <a:xfrm>
            <a:off x="647712" y="2205951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Elipse 3">
            <a:extLst>
              <a:ext uri="{FF2B5EF4-FFF2-40B4-BE49-F238E27FC236}">
                <a16:creationId xmlns:a16="http://schemas.microsoft.com/office/drawing/2014/main" id="{81476512-F099-B477-92A7-7E5A9F2FA1E9}"/>
              </a:ext>
            </a:extLst>
          </p:cNvPr>
          <p:cNvSpPr/>
          <p:nvPr/>
        </p:nvSpPr>
        <p:spPr>
          <a:xfrm>
            <a:off x="593712" y="244597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Elipse 4">
            <a:extLst>
              <a:ext uri="{FF2B5EF4-FFF2-40B4-BE49-F238E27FC236}">
                <a16:creationId xmlns:a16="http://schemas.microsoft.com/office/drawing/2014/main" id="{EC62DDEE-D4D6-DB28-C47B-E3C1F69AC40E}"/>
              </a:ext>
            </a:extLst>
          </p:cNvPr>
          <p:cNvSpPr/>
          <p:nvPr/>
        </p:nvSpPr>
        <p:spPr>
          <a:xfrm>
            <a:off x="647712" y="2794007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Elipse 5">
            <a:extLst>
              <a:ext uri="{FF2B5EF4-FFF2-40B4-BE49-F238E27FC236}">
                <a16:creationId xmlns:a16="http://schemas.microsoft.com/office/drawing/2014/main" id="{1D68E400-6485-E326-6334-B74F9E010ABF}"/>
              </a:ext>
            </a:extLst>
          </p:cNvPr>
          <p:cNvSpPr/>
          <p:nvPr/>
        </p:nvSpPr>
        <p:spPr>
          <a:xfrm>
            <a:off x="647712" y="3034035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5" name="círculo salmon">
            <a:extLst>
              <a:ext uri="{FF2B5EF4-FFF2-40B4-BE49-F238E27FC236}">
                <a16:creationId xmlns:a16="http://schemas.microsoft.com/office/drawing/2014/main" id="{F72594E5-A791-94B9-858A-E70E4D9BD4E8}"/>
              </a:ext>
            </a:extLst>
          </p:cNvPr>
          <p:cNvSpPr/>
          <p:nvPr/>
        </p:nvSpPr>
        <p:spPr>
          <a:xfrm>
            <a:off x="2047707" y="7318336"/>
            <a:ext cx="8096586" cy="8096586"/>
          </a:xfrm>
          <a:prstGeom prst="ellipse">
            <a:avLst/>
          </a:prstGeom>
          <a:noFill/>
          <a:ln w="38100">
            <a:solidFill>
              <a:srgbClr val="FA8072"/>
            </a:solidFill>
          </a:ln>
          <a:effectLst>
            <a:glow rad="1092200">
              <a:schemeClr val="tx1">
                <a:alpha val="10000"/>
              </a:schemeClr>
            </a:glow>
            <a:outerShdw blurRad="215900" sx="103000" sy="103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txt título">
            <a:extLst>
              <a:ext uri="{FF2B5EF4-FFF2-40B4-BE49-F238E27FC236}">
                <a16:creationId xmlns:a16="http://schemas.microsoft.com/office/drawing/2014/main" id="{4034C30D-7EA1-75B4-A673-523DD12814D9}"/>
              </a:ext>
            </a:extLst>
          </p:cNvPr>
          <p:cNvSpPr txBox="1"/>
          <p:nvPr/>
        </p:nvSpPr>
        <p:spPr>
          <a:xfrm>
            <a:off x="-1760048" y="1855816"/>
            <a:ext cx="16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8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 ExtraBold" panose="00000900000000000000" pitchFamily="50" charset="0"/>
              </a:rPr>
              <a:t>7.1 MM</a:t>
            </a:r>
          </a:p>
        </p:txBody>
      </p:sp>
      <p:sp>
        <p:nvSpPr>
          <p:cNvPr id="47" name="txt párrafo">
            <a:extLst>
              <a:ext uri="{FF2B5EF4-FFF2-40B4-BE49-F238E27FC236}">
                <a16:creationId xmlns:a16="http://schemas.microsoft.com/office/drawing/2014/main" id="{8BC5DCBE-9BFD-14AA-6F7A-E078FA5D2A9A}"/>
              </a:ext>
            </a:extLst>
          </p:cNvPr>
          <p:cNvSpPr txBox="1"/>
          <p:nvPr/>
        </p:nvSpPr>
        <p:spPr>
          <a:xfrm>
            <a:off x="-1720428" y="2238580"/>
            <a:ext cx="1573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4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Visitantes al año</a:t>
            </a:r>
          </a:p>
        </p:txBody>
      </p:sp>
      <p:sp>
        <p:nvSpPr>
          <p:cNvPr id="48" name="txt título">
            <a:extLst>
              <a:ext uri="{FF2B5EF4-FFF2-40B4-BE49-F238E27FC236}">
                <a16:creationId xmlns:a16="http://schemas.microsoft.com/office/drawing/2014/main" id="{09E7912F-3848-9346-1C5D-F703E87C2061}"/>
              </a:ext>
            </a:extLst>
          </p:cNvPr>
          <p:cNvSpPr txBox="1"/>
          <p:nvPr/>
        </p:nvSpPr>
        <p:spPr>
          <a:xfrm>
            <a:off x="-3565194" y="3433357"/>
            <a:ext cx="178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8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 ExtraBold" panose="00000900000000000000" pitchFamily="50" charset="0"/>
              </a:rPr>
              <a:t>7300 </a:t>
            </a:r>
            <a:r>
              <a:rPr lang="es-CL" sz="280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 ExtraBold" panose="00000900000000000000" pitchFamily="50" charset="0"/>
              </a:rPr>
              <a:t>Tn</a:t>
            </a:r>
            <a:endParaRPr lang="es-CL" sz="280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 ExtraBold" panose="00000900000000000000" pitchFamily="50" charset="0"/>
            </a:endParaRPr>
          </a:p>
        </p:txBody>
      </p:sp>
      <p:sp>
        <p:nvSpPr>
          <p:cNvPr id="49" name="txt párrafo">
            <a:extLst>
              <a:ext uri="{FF2B5EF4-FFF2-40B4-BE49-F238E27FC236}">
                <a16:creationId xmlns:a16="http://schemas.microsoft.com/office/drawing/2014/main" id="{40F4F38B-82B4-580E-CABF-A386363E1AF2}"/>
              </a:ext>
            </a:extLst>
          </p:cNvPr>
          <p:cNvSpPr txBox="1"/>
          <p:nvPr/>
        </p:nvSpPr>
        <p:spPr>
          <a:xfrm>
            <a:off x="-3347444" y="3836322"/>
            <a:ext cx="1573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4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Hierro forjado</a:t>
            </a:r>
          </a:p>
        </p:txBody>
      </p:sp>
      <p:pic>
        <p:nvPicPr>
          <p:cNvPr id="1026" name="Picture 2" descr="🥇 QUE ES LA CAPACITACION Y COMO USARLA ESTRATEGICAMENTE :: blog  Capacitación Certificaciones Coaching León Guanajuato MÃ©xico ::  Metaconsultec">
            <a:extLst>
              <a:ext uri="{FF2B5EF4-FFF2-40B4-BE49-F238E27FC236}">
                <a16:creationId xmlns:a16="http://schemas.microsoft.com/office/drawing/2014/main" id="{3D7FA48C-D2F0-8625-1754-F2D672199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97" y="1437856"/>
            <a:ext cx="4973053" cy="4973053"/>
          </a:xfrm>
          <a:prstGeom prst="rect">
            <a:avLst/>
          </a:prstGeom>
          <a:effectLst>
            <a:outerShdw blurRad="152400" dist="63500" sx="110000" sy="110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xt ubicación">
            <a:extLst>
              <a:ext uri="{FF2B5EF4-FFF2-40B4-BE49-F238E27FC236}">
                <a16:creationId xmlns:a16="http://schemas.microsoft.com/office/drawing/2014/main" id="{D837022A-7814-7C59-8550-3CC8CBAF599E}"/>
              </a:ext>
            </a:extLst>
          </p:cNvPr>
          <p:cNvSpPr txBox="1"/>
          <p:nvPr/>
        </p:nvSpPr>
        <p:spPr>
          <a:xfrm>
            <a:off x="10500837" y="493539"/>
            <a:ext cx="2206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err="1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Androdri</a:t>
            </a:r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 S.A.S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servicios@androdri.com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+57 3224612382</a:t>
            </a:r>
          </a:p>
        </p:txBody>
      </p:sp>
    </p:spTree>
    <p:extLst>
      <p:ext uri="{BB962C8B-B14F-4D97-AF65-F5344CB8AC3E}">
        <p14:creationId xmlns:p14="http://schemas.microsoft.com/office/powerpoint/2010/main" val="2077793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rra blanca">
            <a:extLst>
              <a:ext uri="{FF2B5EF4-FFF2-40B4-BE49-F238E27FC236}">
                <a16:creationId xmlns:a16="http://schemas.microsoft.com/office/drawing/2014/main" id="{56639201-8249-80E0-0981-B7674D318636}"/>
              </a:ext>
            </a:extLst>
          </p:cNvPr>
          <p:cNvSpPr/>
          <p:nvPr/>
        </p:nvSpPr>
        <p:spPr>
          <a:xfrm>
            <a:off x="6809365" y="-12700"/>
            <a:ext cx="5360888" cy="6858000"/>
          </a:xfrm>
          <a:custGeom>
            <a:avLst/>
            <a:gdLst>
              <a:gd name="connsiteX0" fmla="*/ 0 w 4120896"/>
              <a:gd name="connsiteY0" fmla="*/ 6858000 h 6858000"/>
              <a:gd name="connsiteX1" fmla="*/ 3122279 w 4120896"/>
              <a:gd name="connsiteY1" fmla="*/ 0 h 6858000"/>
              <a:gd name="connsiteX2" fmla="*/ 4120896 w 4120896"/>
              <a:gd name="connsiteY2" fmla="*/ 0 h 6858000"/>
              <a:gd name="connsiteX3" fmla="*/ 998617 w 4120896"/>
              <a:gd name="connsiteY3" fmla="*/ 6858000 h 6858000"/>
              <a:gd name="connsiteX4" fmla="*/ 0 w 4120896"/>
              <a:gd name="connsiteY4" fmla="*/ 6858000 h 6858000"/>
              <a:gd name="connsiteX0" fmla="*/ 0 w 4120896"/>
              <a:gd name="connsiteY0" fmla="*/ 6858000 h 6882384"/>
              <a:gd name="connsiteX1" fmla="*/ 3122279 w 4120896"/>
              <a:gd name="connsiteY1" fmla="*/ 0 h 6882384"/>
              <a:gd name="connsiteX2" fmla="*/ 4120896 w 4120896"/>
              <a:gd name="connsiteY2" fmla="*/ 0 h 6882384"/>
              <a:gd name="connsiteX3" fmla="*/ 401209 w 4120896"/>
              <a:gd name="connsiteY3" fmla="*/ 6882384 h 6882384"/>
              <a:gd name="connsiteX4" fmla="*/ 0 w 4120896"/>
              <a:gd name="connsiteY4" fmla="*/ 6858000 h 6882384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882384 h 6931152"/>
              <a:gd name="connsiteX4" fmla="*/ 0 w 4169664"/>
              <a:gd name="connsiteY4" fmla="*/ 6931152 h 6931152"/>
              <a:gd name="connsiteX0" fmla="*/ 0 w 4169664"/>
              <a:gd name="connsiteY0" fmla="*/ 6931152 h 6931152"/>
              <a:gd name="connsiteX1" fmla="*/ 3171047 w 4169664"/>
              <a:gd name="connsiteY1" fmla="*/ 0 h 6931152"/>
              <a:gd name="connsiteX2" fmla="*/ 4169664 w 4169664"/>
              <a:gd name="connsiteY2" fmla="*/ 0 h 6931152"/>
              <a:gd name="connsiteX3" fmla="*/ 449977 w 4169664"/>
              <a:gd name="connsiteY3" fmla="*/ 6931152 h 6931152"/>
              <a:gd name="connsiteX4" fmla="*/ 0 w 4169664"/>
              <a:gd name="connsiteY4" fmla="*/ 6931152 h 693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664" h="6931152">
                <a:moveTo>
                  <a:pt x="0" y="6931152"/>
                </a:moveTo>
                <a:lnTo>
                  <a:pt x="3171047" y="0"/>
                </a:lnTo>
                <a:lnTo>
                  <a:pt x="4169664" y="0"/>
                </a:lnTo>
                <a:lnTo>
                  <a:pt x="449977" y="6931152"/>
                </a:lnTo>
                <a:lnTo>
                  <a:pt x="0" y="693115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barra salmon">
            <a:extLst>
              <a:ext uri="{FF2B5EF4-FFF2-40B4-BE49-F238E27FC236}">
                <a16:creationId xmlns:a16="http://schemas.microsoft.com/office/drawing/2014/main" id="{E5CA8C88-A5E1-19D7-9744-1D5E1F0C0EB2}"/>
              </a:ext>
            </a:extLst>
          </p:cNvPr>
          <p:cNvSpPr/>
          <p:nvPr/>
        </p:nvSpPr>
        <p:spPr>
          <a:xfrm>
            <a:off x="8156655" y="1032148"/>
            <a:ext cx="4060745" cy="5813152"/>
          </a:xfrm>
          <a:custGeom>
            <a:avLst/>
            <a:gdLst>
              <a:gd name="connsiteX0" fmla="*/ 4048045 w 4048045"/>
              <a:gd name="connsiteY0" fmla="*/ 0 h 5813152"/>
              <a:gd name="connsiteX1" fmla="*/ 4048045 w 4048045"/>
              <a:gd name="connsiteY1" fmla="*/ 1565671 h 5813152"/>
              <a:gd name="connsiteX2" fmla="*/ 578530 w 4048045"/>
              <a:gd name="connsiteY2" fmla="*/ 5813152 h 5813152"/>
              <a:gd name="connsiteX3" fmla="*/ 0 w 4048045"/>
              <a:gd name="connsiteY3" fmla="*/ 5813152 h 5813152"/>
              <a:gd name="connsiteX4" fmla="*/ 4048045 w 4048045"/>
              <a:gd name="connsiteY4" fmla="*/ 0 h 581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045" h="5813152">
                <a:moveTo>
                  <a:pt x="4048045" y="0"/>
                </a:moveTo>
                <a:lnTo>
                  <a:pt x="4048045" y="1565671"/>
                </a:lnTo>
                <a:lnTo>
                  <a:pt x="578530" y="5813152"/>
                </a:lnTo>
                <a:lnTo>
                  <a:pt x="0" y="5813152"/>
                </a:lnTo>
                <a:lnTo>
                  <a:pt x="4048045" y="0"/>
                </a:lnTo>
                <a:close/>
              </a:path>
            </a:pathLst>
          </a:custGeom>
          <a:gradFill flip="none" rotWithShape="1">
            <a:gsLst>
              <a:gs pos="0">
                <a:srgbClr val="F95D4D"/>
              </a:gs>
              <a:gs pos="100000">
                <a:srgbClr val="FA8072"/>
              </a:gs>
            </a:gsLst>
            <a:lin ang="13500000" scaled="1"/>
            <a:tileRect/>
          </a:gradFill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salmon">
            <a:extLst>
              <a:ext uri="{FF2B5EF4-FFF2-40B4-BE49-F238E27FC236}">
                <a16:creationId xmlns:a16="http://schemas.microsoft.com/office/drawing/2014/main" id="{06215597-8C9F-F94C-444B-79B5BE77A029}"/>
              </a:ext>
            </a:extLst>
          </p:cNvPr>
          <p:cNvSpPr/>
          <p:nvPr/>
        </p:nvSpPr>
        <p:spPr>
          <a:xfrm>
            <a:off x="8157613" y="-200009"/>
            <a:ext cx="144000" cy="144000"/>
          </a:xfrm>
          <a:prstGeom prst="ellipse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icono ubicación">
            <a:extLst>
              <a:ext uri="{FF2B5EF4-FFF2-40B4-BE49-F238E27FC236}">
                <a16:creationId xmlns:a16="http://schemas.microsoft.com/office/drawing/2014/main" id="{53E87620-B709-91CA-972F-A7677996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6032500"/>
            <a:ext cx="252000" cy="252000"/>
          </a:xfrm>
          <a:prstGeom prst="rect">
            <a:avLst/>
          </a:prstGeom>
        </p:spPr>
      </p:pic>
      <p:pic>
        <p:nvPicPr>
          <p:cNvPr id="23" name="icono flecha">
            <a:extLst>
              <a:ext uri="{FF2B5EF4-FFF2-40B4-BE49-F238E27FC236}">
                <a16:creationId xmlns:a16="http://schemas.microsoft.com/office/drawing/2014/main" id="{1C5E14EA-E793-37E0-58AA-047936A07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0" y="330200"/>
            <a:ext cx="216000" cy="216000"/>
          </a:xfrm>
          <a:prstGeom prst="rect">
            <a:avLst/>
          </a:prstGeom>
        </p:spPr>
      </p:pic>
      <p:sp>
        <p:nvSpPr>
          <p:cNvPr id="24" name="Signo menos">
            <a:extLst>
              <a:ext uri="{FF2B5EF4-FFF2-40B4-BE49-F238E27FC236}">
                <a16:creationId xmlns:a16="http://schemas.microsoft.com/office/drawing/2014/main" id="{B3E95D4E-BF34-1E97-B221-F32E49ECC5A3}"/>
              </a:ext>
            </a:extLst>
          </p:cNvPr>
          <p:cNvSpPr/>
          <p:nvPr/>
        </p:nvSpPr>
        <p:spPr>
          <a:xfrm>
            <a:off x="963200" y="273001"/>
            <a:ext cx="288000" cy="288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">
            <a:extLst>
              <a:ext uri="{FF2B5EF4-FFF2-40B4-BE49-F238E27FC236}">
                <a16:creationId xmlns:a16="http://schemas.microsoft.com/office/drawing/2014/main" id="{E8426D07-B28B-B1D5-DE15-8CD6D6F5D6A3}"/>
              </a:ext>
            </a:extLst>
          </p:cNvPr>
          <p:cNvSpPr/>
          <p:nvPr/>
        </p:nvSpPr>
        <p:spPr>
          <a:xfrm>
            <a:off x="593712" y="220595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3">
            <a:extLst>
              <a:ext uri="{FF2B5EF4-FFF2-40B4-BE49-F238E27FC236}">
                <a16:creationId xmlns:a16="http://schemas.microsoft.com/office/drawing/2014/main" id="{742AF9B6-29FF-CC0B-2038-533B8FDECC8A}"/>
              </a:ext>
            </a:extLst>
          </p:cNvPr>
          <p:cNvSpPr/>
          <p:nvPr/>
        </p:nvSpPr>
        <p:spPr>
          <a:xfrm>
            <a:off x="647712" y="2553979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Elipse 4">
            <a:extLst>
              <a:ext uri="{FF2B5EF4-FFF2-40B4-BE49-F238E27FC236}">
                <a16:creationId xmlns:a16="http://schemas.microsoft.com/office/drawing/2014/main" id="{1FCFF843-0A76-B018-592B-D372F0925B76}"/>
              </a:ext>
            </a:extLst>
          </p:cNvPr>
          <p:cNvSpPr/>
          <p:nvPr/>
        </p:nvSpPr>
        <p:spPr>
          <a:xfrm>
            <a:off x="647712" y="2794007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Elipse 5">
            <a:extLst>
              <a:ext uri="{FF2B5EF4-FFF2-40B4-BE49-F238E27FC236}">
                <a16:creationId xmlns:a16="http://schemas.microsoft.com/office/drawing/2014/main" id="{EF37C055-149A-FD9A-D788-924FCED2D16A}"/>
              </a:ext>
            </a:extLst>
          </p:cNvPr>
          <p:cNvSpPr/>
          <p:nvPr/>
        </p:nvSpPr>
        <p:spPr>
          <a:xfrm>
            <a:off x="647712" y="3034035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4" descr="The Matrix Movie GIF by Tech Noir">
            <a:extLst>
              <a:ext uri="{FF2B5EF4-FFF2-40B4-BE49-F238E27FC236}">
                <a16:creationId xmlns:a16="http://schemas.microsoft.com/office/drawing/2014/main" id="{B3AF01F5-2B7C-2A8F-E532-15DCB040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86" y="2352280"/>
            <a:ext cx="6540102" cy="2759537"/>
          </a:xfrm>
          <a:prstGeom prst="rect">
            <a:avLst/>
          </a:prstGeom>
          <a:effectLst>
            <a:outerShdw blurRad="152400" dist="63500" sx="110000" sy="110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xt título">
            <a:extLst>
              <a:ext uri="{FF2B5EF4-FFF2-40B4-BE49-F238E27FC236}">
                <a16:creationId xmlns:a16="http://schemas.microsoft.com/office/drawing/2014/main" id="{BF853E31-AAFE-44ED-9004-66059E70327E}"/>
              </a:ext>
            </a:extLst>
          </p:cNvPr>
          <p:cNvSpPr txBox="1"/>
          <p:nvPr/>
        </p:nvSpPr>
        <p:spPr>
          <a:xfrm>
            <a:off x="963200" y="479074"/>
            <a:ext cx="5573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 ExtraBold" panose="00000900000000000000" pitchFamily="50" charset="0"/>
              </a:rPr>
              <a:t>Gracias</a:t>
            </a:r>
            <a:endParaRPr lang="es-CL" sz="8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 ExtraBold" panose="000009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00CD2-CAA8-D94E-2529-2C2CA0976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00" y="1802513"/>
            <a:ext cx="3099242" cy="3743908"/>
          </a:xfrm>
          <a:prstGeom prst="rect">
            <a:avLst/>
          </a:prstGeom>
        </p:spPr>
      </p:pic>
      <p:sp>
        <p:nvSpPr>
          <p:cNvPr id="7" name="txt ubicación">
            <a:extLst>
              <a:ext uri="{FF2B5EF4-FFF2-40B4-BE49-F238E27FC236}">
                <a16:creationId xmlns:a16="http://schemas.microsoft.com/office/drawing/2014/main" id="{FD8A6056-85AD-4D65-AE05-FC465693D799}"/>
              </a:ext>
            </a:extLst>
          </p:cNvPr>
          <p:cNvSpPr txBox="1"/>
          <p:nvPr/>
        </p:nvSpPr>
        <p:spPr>
          <a:xfrm>
            <a:off x="963200" y="5938668"/>
            <a:ext cx="2206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err="1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Androdri</a:t>
            </a:r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 S.A.S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servicios@androdri.com</a:t>
            </a:r>
          </a:p>
          <a:p>
            <a:r>
              <a:rPr lang="es-CL" sz="1200" dirty="0">
                <a:solidFill>
                  <a:srgbClr val="FA80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ble Lt" pitchFamily="2" charset="0"/>
                <a:cs typeface="Arial" panose="020B0604020202020204" pitchFamily="34" charset="0"/>
              </a:rPr>
              <a:t>+57 3224612382</a:t>
            </a:r>
          </a:p>
        </p:txBody>
      </p:sp>
    </p:spTree>
    <p:extLst>
      <p:ext uri="{BB962C8B-B14F-4D97-AF65-F5344CB8AC3E}">
        <p14:creationId xmlns:p14="http://schemas.microsoft.com/office/powerpoint/2010/main" val="1459836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4.58333E-6 0.37014 " pathEditMode="relative" rAng="0" ptsTypes="AA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49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6" grpId="0" animBg="1"/>
      <p:bldP spid="15" grpId="0" animBg="1"/>
      <p:bldP spid="24" grpId="0" animBg="1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B4DCA317D8DF42961FBA0B3BC1B9EB" ma:contentTypeVersion="4" ma:contentTypeDescription="Create a new document." ma:contentTypeScope="" ma:versionID="8f6469bd092dfb3ea7a3df57afed0747">
  <xsd:schema xmlns:xsd="http://www.w3.org/2001/XMLSchema" xmlns:xs="http://www.w3.org/2001/XMLSchema" xmlns:p="http://schemas.microsoft.com/office/2006/metadata/properties" xmlns:ns2="67f883c0-b55b-48c1-a3ca-969c66033711" targetNamespace="http://schemas.microsoft.com/office/2006/metadata/properties" ma:root="true" ma:fieldsID="6c893ca0fe271f7751246927310b8b28" ns2:_="">
    <xsd:import namespace="67f883c0-b55b-48c1-a3ca-969c660337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883c0-b55b-48c1-a3ca-969c660337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75695C-6278-430F-B54E-C4A093D6D7B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2FBEDFF-F1D9-4CE1-B814-5553368E378C}">
  <ds:schemaRefs>
    <ds:schemaRef ds:uri="67f883c0-b55b-48c1-a3ca-969c660337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A52003B-A8F6-4CDA-9C5F-64DA834086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Words>425</Words>
  <Application>Microsoft Office PowerPoint</Application>
  <PresentationFormat>Widescreen</PresentationFormat>
  <Paragraphs>88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Amble Lt</vt:lpstr>
      <vt:lpstr>Arial</vt:lpstr>
      <vt:lpstr>Calibri</vt:lpstr>
      <vt:lpstr>Calibri Light</vt:lpstr>
      <vt:lpstr>Montserrat ExtraBold</vt:lpstr>
      <vt:lpstr>Ubuntu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Alvaro Yujra Sansusty</dc:creator>
  <cp:lastModifiedBy>Andres Felipe Rodriguez Roa</cp:lastModifiedBy>
  <cp:revision>23</cp:revision>
  <dcterms:created xsi:type="dcterms:W3CDTF">2022-07-30T02:59:54Z</dcterms:created>
  <dcterms:modified xsi:type="dcterms:W3CDTF">2026-04-23T00:01:09Z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0x01010088B4DCA317D8DF42961FBA0B3BC1B9EB</vt:lpwstr>
  </property>
</Properties>
</file>